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2" r:id="rId6"/>
    <p:sldId id="261" r:id="rId7"/>
    <p:sldId id="263" r:id="rId8"/>
    <p:sldId id="264" r:id="rId9"/>
  </p:sldIdLst>
  <p:sldSz cx="9144000" cy="6858000" type="screen4x3"/>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8D6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23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FABD91B-AD95-4A6C-9598-905411344ACD}"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da-DK"/>
        </a:p>
      </dgm:t>
    </dgm:pt>
    <dgm:pt modelId="{B23BA55E-FCC5-4057-9B33-6873BFC36A85}">
      <dgm:prSet phldrT="[Tekst]" custT="1"/>
      <dgm:spPr/>
      <dgm:t>
        <a:bodyPr/>
        <a:lstStyle/>
        <a:p>
          <a:r>
            <a:rPr lang="da-DK" sz="1600" dirty="0" smtClean="0"/>
            <a:t>Træning</a:t>
          </a:r>
          <a:endParaRPr lang="da-DK" sz="1600" dirty="0"/>
        </a:p>
      </dgm:t>
    </dgm:pt>
    <dgm:pt modelId="{DF432E04-2E95-428F-B550-8AD1B7B17CBC}" type="parTrans" cxnId="{97D88322-D67A-48AC-ABE9-A0143ACB13A6}">
      <dgm:prSet/>
      <dgm:spPr/>
      <dgm:t>
        <a:bodyPr/>
        <a:lstStyle/>
        <a:p>
          <a:endParaRPr lang="da-DK"/>
        </a:p>
      </dgm:t>
    </dgm:pt>
    <dgm:pt modelId="{260C1823-FF35-4714-8A59-65191168143F}" type="sibTrans" cxnId="{97D88322-D67A-48AC-ABE9-A0143ACB13A6}">
      <dgm:prSet/>
      <dgm:spPr/>
      <dgm:t>
        <a:bodyPr/>
        <a:lstStyle/>
        <a:p>
          <a:endParaRPr lang="da-DK"/>
        </a:p>
      </dgm:t>
    </dgm:pt>
    <dgm:pt modelId="{5F823E1C-334F-47E6-8B93-46FA050B689D}">
      <dgm:prSet phldrT="[Tekst]" custT="1"/>
      <dgm:spPr/>
      <dgm:t>
        <a:bodyPr/>
        <a:lstStyle/>
        <a:p>
          <a:r>
            <a:rPr lang="da-DK" sz="1600" dirty="0" smtClean="0"/>
            <a:t>Stævne</a:t>
          </a:r>
          <a:endParaRPr lang="da-DK" sz="1600" dirty="0"/>
        </a:p>
      </dgm:t>
    </dgm:pt>
    <dgm:pt modelId="{258E9C4C-5751-4B57-918E-40A5FEDE0CF2}" type="parTrans" cxnId="{D1B7F200-7571-4A75-B9B2-56F35CDF9F0A}">
      <dgm:prSet/>
      <dgm:spPr/>
      <dgm:t>
        <a:bodyPr/>
        <a:lstStyle/>
        <a:p>
          <a:endParaRPr lang="da-DK"/>
        </a:p>
      </dgm:t>
    </dgm:pt>
    <dgm:pt modelId="{FA91D88E-D55A-477A-8698-FE2BC0E26879}" type="sibTrans" cxnId="{D1B7F200-7571-4A75-B9B2-56F35CDF9F0A}">
      <dgm:prSet/>
      <dgm:spPr/>
      <dgm:t>
        <a:bodyPr/>
        <a:lstStyle/>
        <a:p>
          <a:endParaRPr lang="da-DK"/>
        </a:p>
      </dgm:t>
    </dgm:pt>
    <dgm:pt modelId="{BE78BCF0-FEE9-4771-B5FB-FB1820CE0E4C}">
      <dgm:prSet phldrT="[Tekst]" custT="1"/>
      <dgm:spPr/>
      <dgm:t>
        <a:bodyPr/>
        <a:lstStyle/>
        <a:p>
          <a:r>
            <a:rPr lang="da-DK" sz="1400" dirty="0" err="1" smtClean="0"/>
            <a:t>Bestyrel-se</a:t>
          </a:r>
          <a:endParaRPr lang="da-DK" sz="1400" dirty="0"/>
        </a:p>
      </dgm:t>
    </dgm:pt>
    <dgm:pt modelId="{25787CA2-2389-44A8-82F5-564DE4AFF9EE}" type="parTrans" cxnId="{879A6501-CC94-4732-900B-79E3E39B5279}">
      <dgm:prSet/>
      <dgm:spPr/>
      <dgm:t>
        <a:bodyPr/>
        <a:lstStyle/>
        <a:p>
          <a:endParaRPr lang="da-DK"/>
        </a:p>
      </dgm:t>
    </dgm:pt>
    <dgm:pt modelId="{B3D10813-D22A-4339-8DE6-420EEB437CDD}" type="sibTrans" cxnId="{879A6501-CC94-4732-900B-79E3E39B5279}">
      <dgm:prSet/>
      <dgm:spPr/>
      <dgm:t>
        <a:bodyPr/>
        <a:lstStyle/>
        <a:p>
          <a:endParaRPr lang="da-DK"/>
        </a:p>
      </dgm:t>
    </dgm:pt>
    <dgm:pt modelId="{D5F04FCA-084B-41FB-A537-C3B87DE3BBAA}">
      <dgm:prSet phldrT="[Tekst]" custT="1"/>
      <dgm:spPr/>
      <dgm:t>
        <a:bodyPr/>
        <a:lstStyle/>
        <a:p>
          <a:r>
            <a:rPr lang="da-DK" sz="1600" dirty="0" err="1" smtClean="0"/>
            <a:t>Arrange-menter</a:t>
          </a:r>
          <a:endParaRPr lang="da-DK" sz="1600" dirty="0"/>
        </a:p>
      </dgm:t>
    </dgm:pt>
    <dgm:pt modelId="{BEFE3A33-50D2-4D2D-AF9E-6D8F0B2FC830}" type="parTrans" cxnId="{9141093E-CE41-4B6D-B461-B5EAC919DE30}">
      <dgm:prSet/>
      <dgm:spPr/>
      <dgm:t>
        <a:bodyPr/>
        <a:lstStyle/>
        <a:p>
          <a:endParaRPr lang="da-DK"/>
        </a:p>
      </dgm:t>
    </dgm:pt>
    <dgm:pt modelId="{31E9185F-CF32-44D6-9809-3F63E7486C00}" type="sibTrans" cxnId="{9141093E-CE41-4B6D-B461-B5EAC919DE30}">
      <dgm:prSet/>
      <dgm:spPr/>
      <dgm:t>
        <a:bodyPr/>
        <a:lstStyle/>
        <a:p>
          <a:endParaRPr lang="da-DK"/>
        </a:p>
      </dgm:t>
    </dgm:pt>
    <dgm:pt modelId="{3287F016-DE73-4335-B531-886E983F3BD6}">
      <dgm:prSet phldrT="[Tekst]"/>
      <dgm:spPr/>
      <dgm:t>
        <a:bodyPr/>
        <a:lstStyle/>
        <a:p>
          <a:r>
            <a:rPr lang="da-DK" dirty="0" smtClean="0"/>
            <a:t>Økonomi</a:t>
          </a:r>
          <a:endParaRPr lang="da-DK" dirty="0"/>
        </a:p>
      </dgm:t>
    </dgm:pt>
    <dgm:pt modelId="{955618F3-31EF-46E1-8873-4BE76FF982A3}" type="parTrans" cxnId="{A3C1DFE0-A692-485C-B48C-73244FC2F4BE}">
      <dgm:prSet/>
      <dgm:spPr/>
      <dgm:t>
        <a:bodyPr/>
        <a:lstStyle/>
        <a:p>
          <a:endParaRPr lang="da-DK"/>
        </a:p>
      </dgm:t>
    </dgm:pt>
    <dgm:pt modelId="{7A8A33F9-B4F0-4D8F-B53A-A79553972E74}" type="sibTrans" cxnId="{A3C1DFE0-A692-485C-B48C-73244FC2F4BE}">
      <dgm:prSet/>
      <dgm:spPr/>
      <dgm:t>
        <a:bodyPr/>
        <a:lstStyle/>
        <a:p>
          <a:endParaRPr lang="da-DK"/>
        </a:p>
      </dgm:t>
    </dgm:pt>
    <dgm:pt modelId="{8A27E38C-1DA9-4812-819A-3F545CCD05E0}">
      <dgm:prSet phldrT="[Tekst]"/>
      <dgm:spPr/>
      <dgm:t>
        <a:bodyPr/>
        <a:lstStyle/>
        <a:p>
          <a:r>
            <a:rPr lang="da-DK" dirty="0" smtClean="0"/>
            <a:t>Daglig drift</a:t>
          </a:r>
          <a:endParaRPr lang="da-DK" dirty="0"/>
        </a:p>
      </dgm:t>
    </dgm:pt>
    <dgm:pt modelId="{7EDC99C8-2DC5-453F-A324-E5A402AAB95F}" type="parTrans" cxnId="{CD8D7556-55E1-4AF9-A65B-CA08BE73F94E}">
      <dgm:prSet/>
      <dgm:spPr/>
      <dgm:t>
        <a:bodyPr/>
        <a:lstStyle/>
        <a:p>
          <a:endParaRPr lang="da-DK"/>
        </a:p>
      </dgm:t>
    </dgm:pt>
    <dgm:pt modelId="{BF2B4889-B0E1-4CD1-874A-A00362BB3473}" type="sibTrans" cxnId="{CD8D7556-55E1-4AF9-A65B-CA08BE73F94E}">
      <dgm:prSet/>
      <dgm:spPr/>
      <dgm:t>
        <a:bodyPr/>
        <a:lstStyle/>
        <a:p>
          <a:endParaRPr lang="da-DK"/>
        </a:p>
      </dgm:t>
    </dgm:pt>
    <dgm:pt modelId="{20F3AECD-ACB4-4B01-B8FC-E432DBB35855}" type="pres">
      <dgm:prSet presAssocID="{1FABD91B-AD95-4A6C-9598-905411344ACD}" presName="cycle" presStyleCnt="0">
        <dgm:presLayoutVars>
          <dgm:dir/>
          <dgm:resizeHandles val="exact"/>
        </dgm:presLayoutVars>
      </dgm:prSet>
      <dgm:spPr/>
    </dgm:pt>
    <dgm:pt modelId="{2454E6D4-9A4D-40FA-8547-18C7B53FD814}" type="pres">
      <dgm:prSet presAssocID="{B23BA55E-FCC5-4057-9B33-6873BFC36A85}" presName="node" presStyleLbl="node1" presStyleIdx="0" presStyleCnt="6">
        <dgm:presLayoutVars>
          <dgm:bulletEnabled val="1"/>
        </dgm:presLayoutVars>
      </dgm:prSet>
      <dgm:spPr/>
      <dgm:t>
        <a:bodyPr/>
        <a:lstStyle/>
        <a:p>
          <a:endParaRPr lang="da-DK"/>
        </a:p>
      </dgm:t>
    </dgm:pt>
    <dgm:pt modelId="{120C49C7-7A61-43DB-9CF9-63643ED9E84A}" type="pres">
      <dgm:prSet presAssocID="{260C1823-FF35-4714-8A59-65191168143F}" presName="sibTrans" presStyleLbl="sibTrans2D1" presStyleIdx="0" presStyleCnt="6"/>
      <dgm:spPr>
        <a:prstGeom prst="mathMinus">
          <a:avLst/>
        </a:prstGeom>
      </dgm:spPr>
    </dgm:pt>
    <dgm:pt modelId="{3CCCCD42-CD30-44F4-93C8-68C523A7377F}" type="pres">
      <dgm:prSet presAssocID="{260C1823-FF35-4714-8A59-65191168143F}" presName="connectorText" presStyleLbl="sibTrans2D1" presStyleIdx="0" presStyleCnt="6"/>
      <dgm:spPr/>
    </dgm:pt>
    <dgm:pt modelId="{A4731028-B8DD-4AA1-A619-F8299ECEB78B}" type="pres">
      <dgm:prSet presAssocID="{5F823E1C-334F-47E6-8B93-46FA050B689D}" presName="node" presStyleLbl="node1" presStyleIdx="1" presStyleCnt="6">
        <dgm:presLayoutVars>
          <dgm:bulletEnabled val="1"/>
        </dgm:presLayoutVars>
      </dgm:prSet>
      <dgm:spPr/>
      <dgm:t>
        <a:bodyPr/>
        <a:lstStyle/>
        <a:p>
          <a:endParaRPr lang="da-DK"/>
        </a:p>
      </dgm:t>
    </dgm:pt>
    <dgm:pt modelId="{201F8945-8BFB-41A0-B2EA-828BE0E7C855}" type="pres">
      <dgm:prSet presAssocID="{FA91D88E-D55A-477A-8698-FE2BC0E26879}" presName="sibTrans" presStyleLbl="sibTrans2D1" presStyleIdx="1" presStyleCnt="6"/>
      <dgm:spPr>
        <a:prstGeom prst="mathMinus">
          <a:avLst/>
        </a:prstGeom>
      </dgm:spPr>
    </dgm:pt>
    <dgm:pt modelId="{26C06C82-BB99-45C1-AAE5-DF741AE46AD5}" type="pres">
      <dgm:prSet presAssocID="{FA91D88E-D55A-477A-8698-FE2BC0E26879}" presName="connectorText" presStyleLbl="sibTrans2D1" presStyleIdx="1" presStyleCnt="6"/>
      <dgm:spPr/>
    </dgm:pt>
    <dgm:pt modelId="{59F3F05D-A4AF-42FA-A45E-1A6F5285626A}" type="pres">
      <dgm:prSet presAssocID="{BE78BCF0-FEE9-4771-B5FB-FB1820CE0E4C}" presName="node" presStyleLbl="node1" presStyleIdx="2" presStyleCnt="6">
        <dgm:presLayoutVars>
          <dgm:bulletEnabled val="1"/>
        </dgm:presLayoutVars>
      </dgm:prSet>
      <dgm:spPr/>
      <dgm:t>
        <a:bodyPr/>
        <a:lstStyle/>
        <a:p>
          <a:endParaRPr lang="da-DK"/>
        </a:p>
      </dgm:t>
    </dgm:pt>
    <dgm:pt modelId="{A064932A-745F-40CC-870A-3A5AC2BF70BD}" type="pres">
      <dgm:prSet presAssocID="{B3D10813-D22A-4339-8DE6-420EEB437CDD}" presName="sibTrans" presStyleLbl="sibTrans2D1" presStyleIdx="2" presStyleCnt="6"/>
      <dgm:spPr>
        <a:prstGeom prst="mathMinus">
          <a:avLst/>
        </a:prstGeom>
      </dgm:spPr>
    </dgm:pt>
    <dgm:pt modelId="{AFEBFE65-E64C-4861-A808-EFBA8DDF2F63}" type="pres">
      <dgm:prSet presAssocID="{B3D10813-D22A-4339-8DE6-420EEB437CDD}" presName="connectorText" presStyleLbl="sibTrans2D1" presStyleIdx="2" presStyleCnt="6"/>
      <dgm:spPr/>
    </dgm:pt>
    <dgm:pt modelId="{16603C73-B655-483A-B341-31972CE17B35}" type="pres">
      <dgm:prSet presAssocID="{D5F04FCA-084B-41FB-A537-C3B87DE3BBAA}" presName="node" presStyleLbl="node1" presStyleIdx="3" presStyleCnt="6">
        <dgm:presLayoutVars>
          <dgm:bulletEnabled val="1"/>
        </dgm:presLayoutVars>
      </dgm:prSet>
      <dgm:spPr/>
    </dgm:pt>
    <dgm:pt modelId="{5ACCFA78-08BF-4C11-89FA-60B65D5F8A29}" type="pres">
      <dgm:prSet presAssocID="{31E9185F-CF32-44D6-9809-3F63E7486C00}" presName="sibTrans" presStyleLbl="sibTrans2D1" presStyleIdx="3" presStyleCnt="6"/>
      <dgm:spPr>
        <a:prstGeom prst="mathMinus">
          <a:avLst/>
        </a:prstGeom>
      </dgm:spPr>
    </dgm:pt>
    <dgm:pt modelId="{CC41D8EA-553B-4CB0-AED7-265126E33078}" type="pres">
      <dgm:prSet presAssocID="{31E9185F-CF32-44D6-9809-3F63E7486C00}" presName="connectorText" presStyleLbl="sibTrans2D1" presStyleIdx="3" presStyleCnt="6"/>
      <dgm:spPr/>
    </dgm:pt>
    <dgm:pt modelId="{79C2ECBA-64A2-46CB-BBC1-A3AB2B73FBED}" type="pres">
      <dgm:prSet presAssocID="{3287F016-DE73-4335-B531-886E983F3BD6}" presName="node" presStyleLbl="node1" presStyleIdx="4" presStyleCnt="6">
        <dgm:presLayoutVars>
          <dgm:bulletEnabled val="1"/>
        </dgm:presLayoutVars>
      </dgm:prSet>
      <dgm:spPr/>
    </dgm:pt>
    <dgm:pt modelId="{5FF6F053-6A00-4684-A000-2C094182C293}" type="pres">
      <dgm:prSet presAssocID="{7A8A33F9-B4F0-4D8F-B53A-A79553972E74}" presName="sibTrans" presStyleLbl="sibTrans2D1" presStyleIdx="4" presStyleCnt="6"/>
      <dgm:spPr>
        <a:prstGeom prst="mathMinus">
          <a:avLst/>
        </a:prstGeom>
      </dgm:spPr>
    </dgm:pt>
    <dgm:pt modelId="{37C6E1D1-2E2F-4A49-8A77-FB75EB8DA4AE}" type="pres">
      <dgm:prSet presAssocID="{7A8A33F9-B4F0-4D8F-B53A-A79553972E74}" presName="connectorText" presStyleLbl="sibTrans2D1" presStyleIdx="4" presStyleCnt="6"/>
      <dgm:spPr/>
    </dgm:pt>
    <dgm:pt modelId="{87A526FD-F4E0-4FA2-B526-4F0772BB40E7}" type="pres">
      <dgm:prSet presAssocID="{8A27E38C-1DA9-4812-819A-3F545CCD05E0}" presName="node" presStyleLbl="node1" presStyleIdx="5" presStyleCnt="6">
        <dgm:presLayoutVars>
          <dgm:bulletEnabled val="1"/>
        </dgm:presLayoutVars>
      </dgm:prSet>
      <dgm:spPr/>
    </dgm:pt>
    <dgm:pt modelId="{4797A6DF-4FDA-4D8D-9111-BCF16BCBA17F}" type="pres">
      <dgm:prSet presAssocID="{BF2B4889-B0E1-4CD1-874A-A00362BB3473}" presName="sibTrans" presStyleLbl="sibTrans2D1" presStyleIdx="5" presStyleCnt="6"/>
      <dgm:spPr>
        <a:prstGeom prst="mathMinus">
          <a:avLst/>
        </a:prstGeom>
      </dgm:spPr>
    </dgm:pt>
    <dgm:pt modelId="{BE9E71B8-2FFD-480C-AB20-84CA8685D012}" type="pres">
      <dgm:prSet presAssocID="{BF2B4889-B0E1-4CD1-874A-A00362BB3473}" presName="connectorText" presStyleLbl="sibTrans2D1" presStyleIdx="5" presStyleCnt="6"/>
      <dgm:spPr/>
    </dgm:pt>
  </dgm:ptLst>
  <dgm:cxnLst>
    <dgm:cxn modelId="{0EAF5FBC-F692-4F41-AE6D-BAFB3CF9401D}" type="presOf" srcId="{BF2B4889-B0E1-4CD1-874A-A00362BB3473}" destId="{BE9E71B8-2FFD-480C-AB20-84CA8685D012}" srcOrd="1" destOrd="0" presId="urn:microsoft.com/office/officeart/2005/8/layout/cycle2"/>
    <dgm:cxn modelId="{F672876A-42C2-4080-94B5-8E42E979384A}" type="presOf" srcId="{260C1823-FF35-4714-8A59-65191168143F}" destId="{3CCCCD42-CD30-44F4-93C8-68C523A7377F}" srcOrd="1" destOrd="0" presId="urn:microsoft.com/office/officeart/2005/8/layout/cycle2"/>
    <dgm:cxn modelId="{D1B7F200-7571-4A75-B9B2-56F35CDF9F0A}" srcId="{1FABD91B-AD95-4A6C-9598-905411344ACD}" destId="{5F823E1C-334F-47E6-8B93-46FA050B689D}" srcOrd="1" destOrd="0" parTransId="{258E9C4C-5751-4B57-918E-40A5FEDE0CF2}" sibTransId="{FA91D88E-D55A-477A-8698-FE2BC0E26879}"/>
    <dgm:cxn modelId="{40268386-C985-4A3C-9B28-F42033941C62}" type="presOf" srcId="{1FABD91B-AD95-4A6C-9598-905411344ACD}" destId="{20F3AECD-ACB4-4B01-B8FC-E432DBB35855}" srcOrd="0" destOrd="0" presId="urn:microsoft.com/office/officeart/2005/8/layout/cycle2"/>
    <dgm:cxn modelId="{3E321958-4250-4B94-BC48-F3C4F894B730}" type="presOf" srcId="{31E9185F-CF32-44D6-9809-3F63E7486C00}" destId="{CC41D8EA-553B-4CB0-AED7-265126E33078}" srcOrd="1" destOrd="0" presId="urn:microsoft.com/office/officeart/2005/8/layout/cycle2"/>
    <dgm:cxn modelId="{A8112B10-4E1B-4BF7-9222-1792AF9639D8}" type="presOf" srcId="{BE78BCF0-FEE9-4771-B5FB-FB1820CE0E4C}" destId="{59F3F05D-A4AF-42FA-A45E-1A6F5285626A}" srcOrd="0" destOrd="0" presId="urn:microsoft.com/office/officeart/2005/8/layout/cycle2"/>
    <dgm:cxn modelId="{97D88322-D67A-48AC-ABE9-A0143ACB13A6}" srcId="{1FABD91B-AD95-4A6C-9598-905411344ACD}" destId="{B23BA55E-FCC5-4057-9B33-6873BFC36A85}" srcOrd="0" destOrd="0" parTransId="{DF432E04-2E95-428F-B550-8AD1B7B17CBC}" sibTransId="{260C1823-FF35-4714-8A59-65191168143F}"/>
    <dgm:cxn modelId="{59BB2443-9BAA-435A-8051-AF70AFDD9387}" type="presOf" srcId="{7A8A33F9-B4F0-4D8F-B53A-A79553972E74}" destId="{37C6E1D1-2E2F-4A49-8A77-FB75EB8DA4AE}" srcOrd="1" destOrd="0" presId="urn:microsoft.com/office/officeart/2005/8/layout/cycle2"/>
    <dgm:cxn modelId="{CFF48AF2-16E5-4ADE-A1E8-F8535465D4E5}" type="presOf" srcId="{B3D10813-D22A-4339-8DE6-420EEB437CDD}" destId="{A064932A-745F-40CC-870A-3A5AC2BF70BD}" srcOrd="0" destOrd="0" presId="urn:microsoft.com/office/officeart/2005/8/layout/cycle2"/>
    <dgm:cxn modelId="{CD8D7556-55E1-4AF9-A65B-CA08BE73F94E}" srcId="{1FABD91B-AD95-4A6C-9598-905411344ACD}" destId="{8A27E38C-1DA9-4812-819A-3F545CCD05E0}" srcOrd="5" destOrd="0" parTransId="{7EDC99C8-2DC5-453F-A324-E5A402AAB95F}" sibTransId="{BF2B4889-B0E1-4CD1-874A-A00362BB3473}"/>
    <dgm:cxn modelId="{4C8CD0B4-F899-4B19-93D3-8C1BE42F9EDE}" type="presOf" srcId="{FA91D88E-D55A-477A-8698-FE2BC0E26879}" destId="{26C06C82-BB99-45C1-AAE5-DF741AE46AD5}" srcOrd="1" destOrd="0" presId="urn:microsoft.com/office/officeart/2005/8/layout/cycle2"/>
    <dgm:cxn modelId="{9141093E-CE41-4B6D-B461-B5EAC919DE30}" srcId="{1FABD91B-AD95-4A6C-9598-905411344ACD}" destId="{D5F04FCA-084B-41FB-A537-C3B87DE3BBAA}" srcOrd="3" destOrd="0" parTransId="{BEFE3A33-50D2-4D2D-AF9E-6D8F0B2FC830}" sibTransId="{31E9185F-CF32-44D6-9809-3F63E7486C00}"/>
    <dgm:cxn modelId="{A3C1DFE0-A692-485C-B48C-73244FC2F4BE}" srcId="{1FABD91B-AD95-4A6C-9598-905411344ACD}" destId="{3287F016-DE73-4335-B531-886E983F3BD6}" srcOrd="4" destOrd="0" parTransId="{955618F3-31EF-46E1-8873-4BE76FF982A3}" sibTransId="{7A8A33F9-B4F0-4D8F-B53A-A79553972E74}"/>
    <dgm:cxn modelId="{8ECD1D17-DF64-4035-8015-A574FE2BA316}" type="presOf" srcId="{260C1823-FF35-4714-8A59-65191168143F}" destId="{120C49C7-7A61-43DB-9CF9-63643ED9E84A}" srcOrd="0" destOrd="0" presId="urn:microsoft.com/office/officeart/2005/8/layout/cycle2"/>
    <dgm:cxn modelId="{7DEF09CE-7CBF-4132-99F4-EE249B9D8D60}" type="presOf" srcId="{8A27E38C-1DA9-4812-819A-3F545CCD05E0}" destId="{87A526FD-F4E0-4FA2-B526-4F0772BB40E7}" srcOrd="0" destOrd="0" presId="urn:microsoft.com/office/officeart/2005/8/layout/cycle2"/>
    <dgm:cxn modelId="{576469BF-2FEA-4B59-B486-4B2A0E92E86C}" type="presOf" srcId="{7A8A33F9-B4F0-4D8F-B53A-A79553972E74}" destId="{5FF6F053-6A00-4684-A000-2C094182C293}" srcOrd="0" destOrd="0" presId="urn:microsoft.com/office/officeart/2005/8/layout/cycle2"/>
    <dgm:cxn modelId="{2F9984C7-0059-4B65-B825-A3E7F0E0043E}" type="presOf" srcId="{D5F04FCA-084B-41FB-A537-C3B87DE3BBAA}" destId="{16603C73-B655-483A-B341-31972CE17B35}" srcOrd="0" destOrd="0" presId="urn:microsoft.com/office/officeart/2005/8/layout/cycle2"/>
    <dgm:cxn modelId="{CE32E952-0B41-412B-9AD0-7E1448FE69AF}" type="presOf" srcId="{5F823E1C-334F-47E6-8B93-46FA050B689D}" destId="{A4731028-B8DD-4AA1-A619-F8299ECEB78B}" srcOrd="0" destOrd="0" presId="urn:microsoft.com/office/officeart/2005/8/layout/cycle2"/>
    <dgm:cxn modelId="{D184D48C-1769-48D0-B13E-EC6BC835858C}" type="presOf" srcId="{FA91D88E-D55A-477A-8698-FE2BC0E26879}" destId="{201F8945-8BFB-41A0-B2EA-828BE0E7C855}" srcOrd="0" destOrd="0" presId="urn:microsoft.com/office/officeart/2005/8/layout/cycle2"/>
    <dgm:cxn modelId="{237FA541-2053-421A-BE97-52996620602A}" type="presOf" srcId="{31E9185F-CF32-44D6-9809-3F63E7486C00}" destId="{5ACCFA78-08BF-4C11-89FA-60B65D5F8A29}" srcOrd="0" destOrd="0" presId="urn:microsoft.com/office/officeart/2005/8/layout/cycle2"/>
    <dgm:cxn modelId="{58D78251-AE27-4C8B-AAC6-713894A9E4A7}" type="presOf" srcId="{B23BA55E-FCC5-4057-9B33-6873BFC36A85}" destId="{2454E6D4-9A4D-40FA-8547-18C7B53FD814}" srcOrd="0" destOrd="0" presId="urn:microsoft.com/office/officeart/2005/8/layout/cycle2"/>
    <dgm:cxn modelId="{388BCF85-F17A-4714-8600-B91B867C10E7}" type="presOf" srcId="{B3D10813-D22A-4339-8DE6-420EEB437CDD}" destId="{AFEBFE65-E64C-4861-A808-EFBA8DDF2F63}" srcOrd="1" destOrd="0" presId="urn:microsoft.com/office/officeart/2005/8/layout/cycle2"/>
    <dgm:cxn modelId="{C4954DC8-62B3-4710-B223-E8A6F48090D8}" type="presOf" srcId="{BF2B4889-B0E1-4CD1-874A-A00362BB3473}" destId="{4797A6DF-4FDA-4D8D-9111-BCF16BCBA17F}" srcOrd="0" destOrd="0" presId="urn:microsoft.com/office/officeart/2005/8/layout/cycle2"/>
    <dgm:cxn modelId="{7FFE9D5D-38B3-4AB6-A4B0-A2F2CBA4E0E3}" type="presOf" srcId="{3287F016-DE73-4335-B531-886E983F3BD6}" destId="{79C2ECBA-64A2-46CB-BBC1-A3AB2B73FBED}" srcOrd="0" destOrd="0" presId="urn:microsoft.com/office/officeart/2005/8/layout/cycle2"/>
    <dgm:cxn modelId="{879A6501-CC94-4732-900B-79E3E39B5279}" srcId="{1FABD91B-AD95-4A6C-9598-905411344ACD}" destId="{BE78BCF0-FEE9-4771-B5FB-FB1820CE0E4C}" srcOrd="2" destOrd="0" parTransId="{25787CA2-2389-44A8-82F5-564DE4AFF9EE}" sibTransId="{B3D10813-D22A-4339-8DE6-420EEB437CDD}"/>
    <dgm:cxn modelId="{D64D6DA7-AB69-4EFC-BBA3-E4E5A1469093}" type="presParOf" srcId="{20F3AECD-ACB4-4B01-B8FC-E432DBB35855}" destId="{2454E6D4-9A4D-40FA-8547-18C7B53FD814}" srcOrd="0" destOrd="0" presId="urn:microsoft.com/office/officeart/2005/8/layout/cycle2"/>
    <dgm:cxn modelId="{40514409-5F34-43BD-8608-C9D5E508942A}" type="presParOf" srcId="{20F3AECD-ACB4-4B01-B8FC-E432DBB35855}" destId="{120C49C7-7A61-43DB-9CF9-63643ED9E84A}" srcOrd="1" destOrd="0" presId="urn:microsoft.com/office/officeart/2005/8/layout/cycle2"/>
    <dgm:cxn modelId="{0D7F879F-958F-4D79-AEDC-FB1A2489DB5B}" type="presParOf" srcId="{120C49C7-7A61-43DB-9CF9-63643ED9E84A}" destId="{3CCCCD42-CD30-44F4-93C8-68C523A7377F}" srcOrd="0" destOrd="0" presId="urn:microsoft.com/office/officeart/2005/8/layout/cycle2"/>
    <dgm:cxn modelId="{3760C920-D50F-482C-8CAC-99EB59FF5221}" type="presParOf" srcId="{20F3AECD-ACB4-4B01-B8FC-E432DBB35855}" destId="{A4731028-B8DD-4AA1-A619-F8299ECEB78B}" srcOrd="2" destOrd="0" presId="urn:microsoft.com/office/officeart/2005/8/layout/cycle2"/>
    <dgm:cxn modelId="{227834D4-1841-4582-AE1B-DB20BFC168E1}" type="presParOf" srcId="{20F3AECD-ACB4-4B01-B8FC-E432DBB35855}" destId="{201F8945-8BFB-41A0-B2EA-828BE0E7C855}" srcOrd="3" destOrd="0" presId="urn:microsoft.com/office/officeart/2005/8/layout/cycle2"/>
    <dgm:cxn modelId="{6D2E67AD-23DF-488E-AF8C-D73141B2050F}" type="presParOf" srcId="{201F8945-8BFB-41A0-B2EA-828BE0E7C855}" destId="{26C06C82-BB99-45C1-AAE5-DF741AE46AD5}" srcOrd="0" destOrd="0" presId="urn:microsoft.com/office/officeart/2005/8/layout/cycle2"/>
    <dgm:cxn modelId="{79602873-90BD-4213-A9B3-5517CDB07CE0}" type="presParOf" srcId="{20F3AECD-ACB4-4B01-B8FC-E432DBB35855}" destId="{59F3F05D-A4AF-42FA-A45E-1A6F5285626A}" srcOrd="4" destOrd="0" presId="urn:microsoft.com/office/officeart/2005/8/layout/cycle2"/>
    <dgm:cxn modelId="{68C4C461-593E-4A0B-8C10-40DC7CE76428}" type="presParOf" srcId="{20F3AECD-ACB4-4B01-B8FC-E432DBB35855}" destId="{A064932A-745F-40CC-870A-3A5AC2BF70BD}" srcOrd="5" destOrd="0" presId="urn:microsoft.com/office/officeart/2005/8/layout/cycle2"/>
    <dgm:cxn modelId="{93D19368-8655-44E2-AAC5-5D022B3FAA33}" type="presParOf" srcId="{A064932A-745F-40CC-870A-3A5AC2BF70BD}" destId="{AFEBFE65-E64C-4861-A808-EFBA8DDF2F63}" srcOrd="0" destOrd="0" presId="urn:microsoft.com/office/officeart/2005/8/layout/cycle2"/>
    <dgm:cxn modelId="{4CF50161-2C9B-4251-AC80-1E52D61A18F1}" type="presParOf" srcId="{20F3AECD-ACB4-4B01-B8FC-E432DBB35855}" destId="{16603C73-B655-483A-B341-31972CE17B35}" srcOrd="6" destOrd="0" presId="urn:microsoft.com/office/officeart/2005/8/layout/cycle2"/>
    <dgm:cxn modelId="{13CF17E9-32F9-4534-8CB4-08CF1C5BED4D}" type="presParOf" srcId="{20F3AECD-ACB4-4B01-B8FC-E432DBB35855}" destId="{5ACCFA78-08BF-4C11-89FA-60B65D5F8A29}" srcOrd="7" destOrd="0" presId="urn:microsoft.com/office/officeart/2005/8/layout/cycle2"/>
    <dgm:cxn modelId="{B2EFA1B2-4ADD-4737-A37F-1B2CA3AE13DB}" type="presParOf" srcId="{5ACCFA78-08BF-4C11-89FA-60B65D5F8A29}" destId="{CC41D8EA-553B-4CB0-AED7-265126E33078}" srcOrd="0" destOrd="0" presId="urn:microsoft.com/office/officeart/2005/8/layout/cycle2"/>
    <dgm:cxn modelId="{EBDE36DE-87F1-446C-9CFE-6DD87A4645E0}" type="presParOf" srcId="{20F3AECD-ACB4-4B01-B8FC-E432DBB35855}" destId="{79C2ECBA-64A2-46CB-BBC1-A3AB2B73FBED}" srcOrd="8" destOrd="0" presId="urn:microsoft.com/office/officeart/2005/8/layout/cycle2"/>
    <dgm:cxn modelId="{8BF548E2-559B-49B5-BDFE-2B855C68BCA3}" type="presParOf" srcId="{20F3AECD-ACB4-4B01-B8FC-E432DBB35855}" destId="{5FF6F053-6A00-4684-A000-2C094182C293}" srcOrd="9" destOrd="0" presId="urn:microsoft.com/office/officeart/2005/8/layout/cycle2"/>
    <dgm:cxn modelId="{1BB08484-105E-41FE-83E3-97367DCBDBB1}" type="presParOf" srcId="{5FF6F053-6A00-4684-A000-2C094182C293}" destId="{37C6E1D1-2E2F-4A49-8A77-FB75EB8DA4AE}" srcOrd="0" destOrd="0" presId="urn:microsoft.com/office/officeart/2005/8/layout/cycle2"/>
    <dgm:cxn modelId="{1BBCB3B2-3FC1-4A4A-A580-B5E6D5BA8A16}" type="presParOf" srcId="{20F3AECD-ACB4-4B01-B8FC-E432DBB35855}" destId="{87A526FD-F4E0-4FA2-B526-4F0772BB40E7}" srcOrd="10" destOrd="0" presId="urn:microsoft.com/office/officeart/2005/8/layout/cycle2"/>
    <dgm:cxn modelId="{2613895D-514D-4EB4-81E2-16E5786A8BA1}" type="presParOf" srcId="{20F3AECD-ACB4-4B01-B8FC-E432DBB35855}" destId="{4797A6DF-4FDA-4D8D-9111-BCF16BCBA17F}" srcOrd="11" destOrd="0" presId="urn:microsoft.com/office/officeart/2005/8/layout/cycle2"/>
    <dgm:cxn modelId="{7198589E-DFD9-411D-9DE1-A437672F77D0}" type="presParOf" srcId="{4797A6DF-4FDA-4D8D-9111-BCF16BCBA17F}" destId="{BE9E71B8-2FFD-480C-AB20-84CA8685D012}"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54E6D4-9A4D-40FA-8547-18C7B53FD814}">
      <dsp:nvSpPr>
        <dsp:cNvPr id="0" name=""/>
        <dsp:cNvSpPr/>
      </dsp:nvSpPr>
      <dsp:spPr>
        <a:xfrm>
          <a:off x="2504777" y="1258"/>
          <a:ext cx="1086445" cy="108644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da-DK" sz="1600" kern="1200" dirty="0" smtClean="0"/>
            <a:t>Træning</a:t>
          </a:r>
          <a:endParaRPr lang="da-DK" sz="1600" kern="1200" dirty="0"/>
        </a:p>
      </dsp:txBody>
      <dsp:txXfrm>
        <a:off x="2663883" y="160364"/>
        <a:ext cx="768233" cy="768233"/>
      </dsp:txXfrm>
    </dsp:sp>
    <dsp:sp modelId="{120C49C7-7A61-43DB-9CF9-63643ED9E84A}">
      <dsp:nvSpPr>
        <dsp:cNvPr id="0" name=""/>
        <dsp:cNvSpPr/>
      </dsp:nvSpPr>
      <dsp:spPr>
        <a:xfrm rot="1800000">
          <a:off x="3602945" y="764939"/>
          <a:ext cx="288897" cy="366675"/>
        </a:xfrm>
        <a:prstGeom prst="mathMin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da-DK" sz="1200" kern="1200"/>
        </a:p>
      </dsp:txBody>
      <dsp:txXfrm>
        <a:off x="3608751" y="816607"/>
        <a:ext cx="202228" cy="220005"/>
      </dsp:txXfrm>
    </dsp:sp>
    <dsp:sp modelId="{A4731028-B8DD-4AA1-A619-F8299ECEB78B}">
      <dsp:nvSpPr>
        <dsp:cNvPr id="0" name=""/>
        <dsp:cNvSpPr/>
      </dsp:nvSpPr>
      <dsp:spPr>
        <a:xfrm>
          <a:off x="3917728" y="817025"/>
          <a:ext cx="1086445" cy="108644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da-DK" sz="1600" kern="1200" dirty="0" smtClean="0"/>
            <a:t>Stævne</a:t>
          </a:r>
          <a:endParaRPr lang="da-DK" sz="1600" kern="1200" dirty="0"/>
        </a:p>
      </dsp:txBody>
      <dsp:txXfrm>
        <a:off x="4076834" y="976131"/>
        <a:ext cx="768233" cy="768233"/>
      </dsp:txXfrm>
    </dsp:sp>
    <dsp:sp modelId="{201F8945-8BFB-41A0-B2EA-828BE0E7C855}">
      <dsp:nvSpPr>
        <dsp:cNvPr id="0" name=""/>
        <dsp:cNvSpPr/>
      </dsp:nvSpPr>
      <dsp:spPr>
        <a:xfrm rot="5400000">
          <a:off x="4316501" y="1984502"/>
          <a:ext cx="288897" cy="366675"/>
        </a:xfrm>
        <a:prstGeom prst="mathMin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da-DK" sz="1200" kern="1200"/>
        </a:p>
      </dsp:txBody>
      <dsp:txXfrm>
        <a:off x="4359836" y="2014503"/>
        <a:ext cx="202228" cy="220005"/>
      </dsp:txXfrm>
    </dsp:sp>
    <dsp:sp modelId="{59F3F05D-A4AF-42FA-A45E-1A6F5285626A}">
      <dsp:nvSpPr>
        <dsp:cNvPr id="0" name=""/>
        <dsp:cNvSpPr/>
      </dsp:nvSpPr>
      <dsp:spPr>
        <a:xfrm>
          <a:off x="3917728" y="2448560"/>
          <a:ext cx="1086445" cy="108644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da-DK" sz="1400" kern="1200" dirty="0" err="1" smtClean="0"/>
            <a:t>Bestyrel-se</a:t>
          </a:r>
          <a:endParaRPr lang="da-DK" sz="1400" kern="1200" dirty="0"/>
        </a:p>
      </dsp:txBody>
      <dsp:txXfrm>
        <a:off x="4076834" y="2607666"/>
        <a:ext cx="768233" cy="768233"/>
      </dsp:txXfrm>
    </dsp:sp>
    <dsp:sp modelId="{A064932A-745F-40CC-870A-3A5AC2BF70BD}">
      <dsp:nvSpPr>
        <dsp:cNvPr id="0" name=""/>
        <dsp:cNvSpPr/>
      </dsp:nvSpPr>
      <dsp:spPr>
        <a:xfrm rot="9000000">
          <a:off x="3617107" y="3212241"/>
          <a:ext cx="288897" cy="366675"/>
        </a:xfrm>
        <a:prstGeom prst="mathMin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da-DK" sz="1200" kern="1200"/>
        </a:p>
      </dsp:txBody>
      <dsp:txXfrm rot="10800000">
        <a:off x="3697970" y="3263909"/>
        <a:ext cx="202228" cy="220005"/>
      </dsp:txXfrm>
    </dsp:sp>
    <dsp:sp modelId="{16603C73-B655-483A-B341-31972CE17B35}">
      <dsp:nvSpPr>
        <dsp:cNvPr id="0" name=""/>
        <dsp:cNvSpPr/>
      </dsp:nvSpPr>
      <dsp:spPr>
        <a:xfrm>
          <a:off x="2504777" y="3264328"/>
          <a:ext cx="1086445" cy="108644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da-DK" sz="1600" kern="1200" dirty="0" err="1" smtClean="0"/>
            <a:t>Arrange-menter</a:t>
          </a:r>
          <a:endParaRPr lang="da-DK" sz="1600" kern="1200" dirty="0"/>
        </a:p>
      </dsp:txBody>
      <dsp:txXfrm>
        <a:off x="2663883" y="3423434"/>
        <a:ext cx="768233" cy="768233"/>
      </dsp:txXfrm>
    </dsp:sp>
    <dsp:sp modelId="{5ACCFA78-08BF-4C11-89FA-60B65D5F8A29}">
      <dsp:nvSpPr>
        <dsp:cNvPr id="0" name=""/>
        <dsp:cNvSpPr/>
      </dsp:nvSpPr>
      <dsp:spPr>
        <a:xfrm rot="12600000">
          <a:off x="2204156" y="3220417"/>
          <a:ext cx="288897" cy="366675"/>
        </a:xfrm>
        <a:prstGeom prst="mathMin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da-DK" sz="1200" kern="1200"/>
        </a:p>
      </dsp:txBody>
      <dsp:txXfrm rot="10800000">
        <a:off x="2285019" y="3315419"/>
        <a:ext cx="202228" cy="220005"/>
      </dsp:txXfrm>
    </dsp:sp>
    <dsp:sp modelId="{79C2ECBA-64A2-46CB-BBC1-A3AB2B73FBED}">
      <dsp:nvSpPr>
        <dsp:cNvPr id="0" name=""/>
        <dsp:cNvSpPr/>
      </dsp:nvSpPr>
      <dsp:spPr>
        <a:xfrm>
          <a:off x="1091826" y="2448560"/>
          <a:ext cx="1086445" cy="108644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da-DK" sz="1500" kern="1200" dirty="0" smtClean="0"/>
            <a:t>Økonomi</a:t>
          </a:r>
          <a:endParaRPr lang="da-DK" sz="1500" kern="1200" dirty="0"/>
        </a:p>
      </dsp:txBody>
      <dsp:txXfrm>
        <a:off x="1250932" y="2607666"/>
        <a:ext cx="768233" cy="768233"/>
      </dsp:txXfrm>
    </dsp:sp>
    <dsp:sp modelId="{5FF6F053-6A00-4684-A000-2C094182C293}">
      <dsp:nvSpPr>
        <dsp:cNvPr id="0" name=""/>
        <dsp:cNvSpPr/>
      </dsp:nvSpPr>
      <dsp:spPr>
        <a:xfrm rot="16200000">
          <a:off x="1490600" y="2000854"/>
          <a:ext cx="288897" cy="366675"/>
        </a:xfrm>
        <a:prstGeom prst="mathMin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da-DK" sz="1200" kern="1200"/>
        </a:p>
      </dsp:txBody>
      <dsp:txXfrm>
        <a:off x="1533935" y="2117524"/>
        <a:ext cx="202228" cy="220005"/>
      </dsp:txXfrm>
    </dsp:sp>
    <dsp:sp modelId="{87A526FD-F4E0-4FA2-B526-4F0772BB40E7}">
      <dsp:nvSpPr>
        <dsp:cNvPr id="0" name=""/>
        <dsp:cNvSpPr/>
      </dsp:nvSpPr>
      <dsp:spPr>
        <a:xfrm>
          <a:off x="1091826" y="817025"/>
          <a:ext cx="1086445" cy="108644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da-DK" sz="1500" kern="1200" dirty="0" smtClean="0"/>
            <a:t>Daglig drift</a:t>
          </a:r>
          <a:endParaRPr lang="da-DK" sz="1500" kern="1200" dirty="0"/>
        </a:p>
      </dsp:txBody>
      <dsp:txXfrm>
        <a:off x="1250932" y="976131"/>
        <a:ext cx="768233" cy="768233"/>
      </dsp:txXfrm>
    </dsp:sp>
    <dsp:sp modelId="{4797A6DF-4FDA-4D8D-9111-BCF16BCBA17F}">
      <dsp:nvSpPr>
        <dsp:cNvPr id="0" name=""/>
        <dsp:cNvSpPr/>
      </dsp:nvSpPr>
      <dsp:spPr>
        <a:xfrm rot="19800000">
          <a:off x="2189995" y="773115"/>
          <a:ext cx="288897" cy="366675"/>
        </a:xfrm>
        <a:prstGeom prst="mathMin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da-DK" sz="1200" kern="1200"/>
        </a:p>
      </dsp:txBody>
      <dsp:txXfrm>
        <a:off x="2195801" y="868117"/>
        <a:ext cx="202228" cy="220005"/>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i master</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i master</a:t>
            </a:r>
            <a:endParaRPr lang="da-DK"/>
          </a:p>
        </p:txBody>
      </p:sp>
      <p:sp>
        <p:nvSpPr>
          <p:cNvPr id="4" name="Pladsholder til dato 3"/>
          <p:cNvSpPr>
            <a:spLocks noGrp="1"/>
          </p:cNvSpPr>
          <p:nvPr>
            <p:ph type="dt" sz="half" idx="10"/>
          </p:nvPr>
        </p:nvSpPr>
        <p:spPr/>
        <p:txBody>
          <a:bodyPr/>
          <a:lstStyle/>
          <a:p>
            <a:fld id="{F6FAE409-3C20-492A-BB1D-D9821910F761}" type="datetimeFigureOut">
              <a:rPr lang="da-DK" smtClean="0"/>
              <a:t>28-01-2013</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8475E400-B535-4335-8AC7-3CAD072819FD}" type="slidenum">
              <a:rPr lang="da-DK" smtClean="0"/>
              <a:t>‹nr.›</a:t>
            </a:fld>
            <a:endParaRPr lang="da-DK"/>
          </a:p>
        </p:txBody>
      </p:sp>
    </p:spTree>
    <p:extLst>
      <p:ext uri="{BB962C8B-B14F-4D97-AF65-F5344CB8AC3E}">
        <p14:creationId xmlns:p14="http://schemas.microsoft.com/office/powerpoint/2010/main" val="2327598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F6FAE409-3C20-492A-BB1D-D9821910F761}" type="datetimeFigureOut">
              <a:rPr lang="da-DK" smtClean="0"/>
              <a:t>28-01-2013</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8475E400-B535-4335-8AC7-3CAD072819FD}" type="slidenum">
              <a:rPr lang="da-DK" smtClean="0"/>
              <a:t>‹nr.›</a:t>
            </a:fld>
            <a:endParaRPr lang="da-DK"/>
          </a:p>
        </p:txBody>
      </p:sp>
    </p:spTree>
    <p:extLst>
      <p:ext uri="{BB962C8B-B14F-4D97-AF65-F5344CB8AC3E}">
        <p14:creationId xmlns:p14="http://schemas.microsoft.com/office/powerpoint/2010/main" val="14666751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i master</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F6FAE409-3C20-492A-BB1D-D9821910F761}" type="datetimeFigureOut">
              <a:rPr lang="da-DK" smtClean="0"/>
              <a:t>28-01-2013</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8475E400-B535-4335-8AC7-3CAD072819FD}" type="slidenum">
              <a:rPr lang="da-DK" smtClean="0"/>
              <a:t>‹nr.›</a:t>
            </a:fld>
            <a:endParaRPr lang="da-DK"/>
          </a:p>
        </p:txBody>
      </p:sp>
    </p:spTree>
    <p:extLst>
      <p:ext uri="{BB962C8B-B14F-4D97-AF65-F5344CB8AC3E}">
        <p14:creationId xmlns:p14="http://schemas.microsoft.com/office/powerpoint/2010/main" val="3288002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idx="1"/>
          </p:nvPr>
        </p:nvSpPr>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F6FAE409-3C20-492A-BB1D-D9821910F761}" type="datetimeFigureOut">
              <a:rPr lang="da-DK" smtClean="0"/>
              <a:t>28-01-2013</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8475E400-B535-4335-8AC7-3CAD072819FD}" type="slidenum">
              <a:rPr lang="da-DK" smtClean="0"/>
              <a:t>‹nr.›</a:t>
            </a:fld>
            <a:endParaRPr lang="da-DK"/>
          </a:p>
        </p:txBody>
      </p:sp>
    </p:spTree>
    <p:extLst>
      <p:ext uri="{BB962C8B-B14F-4D97-AF65-F5344CB8AC3E}">
        <p14:creationId xmlns:p14="http://schemas.microsoft.com/office/powerpoint/2010/main" val="38520178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i master</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i master</a:t>
            </a:r>
          </a:p>
        </p:txBody>
      </p:sp>
      <p:sp>
        <p:nvSpPr>
          <p:cNvPr id="4" name="Pladsholder til dato 3"/>
          <p:cNvSpPr>
            <a:spLocks noGrp="1"/>
          </p:cNvSpPr>
          <p:nvPr>
            <p:ph type="dt" sz="half" idx="10"/>
          </p:nvPr>
        </p:nvSpPr>
        <p:spPr/>
        <p:txBody>
          <a:bodyPr/>
          <a:lstStyle/>
          <a:p>
            <a:fld id="{F6FAE409-3C20-492A-BB1D-D9821910F761}" type="datetimeFigureOut">
              <a:rPr lang="da-DK" smtClean="0"/>
              <a:t>28-01-2013</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8475E400-B535-4335-8AC7-3CAD072819FD}" type="slidenum">
              <a:rPr lang="da-DK" smtClean="0"/>
              <a:t>‹nr.›</a:t>
            </a:fld>
            <a:endParaRPr lang="da-DK"/>
          </a:p>
        </p:txBody>
      </p:sp>
    </p:spTree>
    <p:extLst>
      <p:ext uri="{BB962C8B-B14F-4D97-AF65-F5344CB8AC3E}">
        <p14:creationId xmlns:p14="http://schemas.microsoft.com/office/powerpoint/2010/main" val="881379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F6FAE409-3C20-492A-BB1D-D9821910F761}" type="datetimeFigureOut">
              <a:rPr lang="da-DK" smtClean="0"/>
              <a:t>28-01-2013</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8475E400-B535-4335-8AC7-3CAD072819FD}" type="slidenum">
              <a:rPr lang="da-DK" smtClean="0"/>
              <a:t>‹nr.›</a:t>
            </a:fld>
            <a:endParaRPr lang="da-DK"/>
          </a:p>
        </p:txBody>
      </p:sp>
    </p:spTree>
    <p:extLst>
      <p:ext uri="{BB962C8B-B14F-4D97-AF65-F5344CB8AC3E}">
        <p14:creationId xmlns:p14="http://schemas.microsoft.com/office/powerpoint/2010/main" val="2524406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i master</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F6FAE409-3C20-492A-BB1D-D9821910F761}" type="datetimeFigureOut">
              <a:rPr lang="da-DK" smtClean="0"/>
              <a:t>28-01-2013</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diasnummer 8"/>
          <p:cNvSpPr>
            <a:spLocks noGrp="1"/>
          </p:cNvSpPr>
          <p:nvPr>
            <p:ph type="sldNum" sz="quarter" idx="12"/>
          </p:nvPr>
        </p:nvSpPr>
        <p:spPr/>
        <p:txBody>
          <a:bodyPr/>
          <a:lstStyle/>
          <a:p>
            <a:fld id="{8475E400-B535-4335-8AC7-3CAD072819FD}" type="slidenum">
              <a:rPr lang="da-DK" smtClean="0"/>
              <a:t>‹nr.›</a:t>
            </a:fld>
            <a:endParaRPr lang="da-DK"/>
          </a:p>
        </p:txBody>
      </p:sp>
    </p:spTree>
    <p:extLst>
      <p:ext uri="{BB962C8B-B14F-4D97-AF65-F5344CB8AC3E}">
        <p14:creationId xmlns:p14="http://schemas.microsoft.com/office/powerpoint/2010/main" val="3679445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dato 2"/>
          <p:cNvSpPr>
            <a:spLocks noGrp="1"/>
          </p:cNvSpPr>
          <p:nvPr>
            <p:ph type="dt" sz="half" idx="10"/>
          </p:nvPr>
        </p:nvSpPr>
        <p:spPr/>
        <p:txBody>
          <a:bodyPr/>
          <a:lstStyle/>
          <a:p>
            <a:fld id="{F6FAE409-3C20-492A-BB1D-D9821910F761}" type="datetimeFigureOut">
              <a:rPr lang="da-DK" smtClean="0"/>
              <a:t>28-01-2013</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diasnummer 4"/>
          <p:cNvSpPr>
            <a:spLocks noGrp="1"/>
          </p:cNvSpPr>
          <p:nvPr>
            <p:ph type="sldNum" sz="quarter" idx="12"/>
          </p:nvPr>
        </p:nvSpPr>
        <p:spPr/>
        <p:txBody>
          <a:bodyPr/>
          <a:lstStyle/>
          <a:p>
            <a:fld id="{8475E400-B535-4335-8AC7-3CAD072819FD}" type="slidenum">
              <a:rPr lang="da-DK" smtClean="0"/>
              <a:t>‹nr.›</a:t>
            </a:fld>
            <a:endParaRPr lang="da-DK"/>
          </a:p>
        </p:txBody>
      </p:sp>
    </p:spTree>
    <p:extLst>
      <p:ext uri="{BB962C8B-B14F-4D97-AF65-F5344CB8AC3E}">
        <p14:creationId xmlns:p14="http://schemas.microsoft.com/office/powerpoint/2010/main" val="1004489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F6FAE409-3C20-492A-BB1D-D9821910F761}" type="datetimeFigureOut">
              <a:rPr lang="da-DK" smtClean="0"/>
              <a:t>28-01-2013</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diasnummer 3"/>
          <p:cNvSpPr>
            <a:spLocks noGrp="1"/>
          </p:cNvSpPr>
          <p:nvPr>
            <p:ph type="sldNum" sz="quarter" idx="12"/>
          </p:nvPr>
        </p:nvSpPr>
        <p:spPr/>
        <p:txBody>
          <a:bodyPr/>
          <a:lstStyle/>
          <a:p>
            <a:fld id="{8475E400-B535-4335-8AC7-3CAD072819FD}" type="slidenum">
              <a:rPr lang="da-DK" smtClean="0"/>
              <a:t>‹nr.›</a:t>
            </a:fld>
            <a:endParaRPr lang="da-DK"/>
          </a:p>
        </p:txBody>
      </p:sp>
    </p:spTree>
    <p:extLst>
      <p:ext uri="{BB962C8B-B14F-4D97-AF65-F5344CB8AC3E}">
        <p14:creationId xmlns:p14="http://schemas.microsoft.com/office/powerpoint/2010/main" val="39469293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i master</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Pladsholder til dato 4"/>
          <p:cNvSpPr>
            <a:spLocks noGrp="1"/>
          </p:cNvSpPr>
          <p:nvPr>
            <p:ph type="dt" sz="half" idx="10"/>
          </p:nvPr>
        </p:nvSpPr>
        <p:spPr/>
        <p:txBody>
          <a:bodyPr/>
          <a:lstStyle/>
          <a:p>
            <a:fld id="{F6FAE409-3C20-492A-BB1D-D9821910F761}" type="datetimeFigureOut">
              <a:rPr lang="da-DK" smtClean="0"/>
              <a:t>28-01-2013</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8475E400-B535-4335-8AC7-3CAD072819FD}" type="slidenum">
              <a:rPr lang="da-DK" smtClean="0"/>
              <a:t>‹nr.›</a:t>
            </a:fld>
            <a:endParaRPr lang="da-DK"/>
          </a:p>
        </p:txBody>
      </p:sp>
    </p:spTree>
    <p:extLst>
      <p:ext uri="{BB962C8B-B14F-4D97-AF65-F5344CB8AC3E}">
        <p14:creationId xmlns:p14="http://schemas.microsoft.com/office/powerpoint/2010/main" val="1401390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i master</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Pladsholder til dato 4"/>
          <p:cNvSpPr>
            <a:spLocks noGrp="1"/>
          </p:cNvSpPr>
          <p:nvPr>
            <p:ph type="dt" sz="half" idx="10"/>
          </p:nvPr>
        </p:nvSpPr>
        <p:spPr/>
        <p:txBody>
          <a:bodyPr/>
          <a:lstStyle/>
          <a:p>
            <a:fld id="{F6FAE409-3C20-492A-BB1D-D9821910F761}" type="datetimeFigureOut">
              <a:rPr lang="da-DK" smtClean="0"/>
              <a:t>28-01-2013</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8475E400-B535-4335-8AC7-3CAD072819FD}" type="slidenum">
              <a:rPr lang="da-DK" smtClean="0"/>
              <a:t>‹nr.›</a:t>
            </a:fld>
            <a:endParaRPr lang="da-DK"/>
          </a:p>
        </p:txBody>
      </p:sp>
    </p:spTree>
    <p:extLst>
      <p:ext uri="{BB962C8B-B14F-4D97-AF65-F5344CB8AC3E}">
        <p14:creationId xmlns:p14="http://schemas.microsoft.com/office/powerpoint/2010/main" val="3364494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8D608"/>
        </a:solidFill>
        <a:effectLst/>
      </p:bgPr>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smtClean="0"/>
              <a:t>Klik for at redigere i master</a:t>
            </a:r>
            <a:endParaRPr lang="da-DK"/>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FAE409-3C20-492A-BB1D-D9821910F761}" type="datetimeFigureOut">
              <a:rPr lang="da-DK" smtClean="0"/>
              <a:t>28-01-2013</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75E400-B535-4335-8AC7-3CAD072819FD}" type="slidenum">
              <a:rPr lang="da-DK" smtClean="0"/>
              <a:t>‹nr.›</a:t>
            </a:fld>
            <a:endParaRPr lang="da-DK"/>
          </a:p>
        </p:txBody>
      </p:sp>
    </p:spTree>
    <p:extLst>
      <p:ext uri="{BB962C8B-B14F-4D97-AF65-F5344CB8AC3E}">
        <p14:creationId xmlns:p14="http://schemas.microsoft.com/office/powerpoint/2010/main" val="17089944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dirty="0" smtClean="0"/>
              <a:t>Velkommen til Generalforsamling i SAK 77</a:t>
            </a:r>
            <a:endParaRPr lang="da-DK" dirty="0"/>
          </a:p>
        </p:txBody>
      </p:sp>
      <p:sp>
        <p:nvSpPr>
          <p:cNvPr id="3" name="Undertitel 2"/>
          <p:cNvSpPr>
            <a:spLocks noGrp="1"/>
          </p:cNvSpPr>
          <p:nvPr>
            <p:ph type="subTitle" idx="1"/>
          </p:nvPr>
        </p:nvSpPr>
        <p:spPr/>
        <p:txBody>
          <a:bodyPr>
            <a:normAutofit/>
          </a:bodyPr>
          <a:lstStyle/>
          <a:p>
            <a:endParaRPr lang="da-DK" sz="2400" dirty="0" smtClean="0">
              <a:solidFill>
                <a:schemeClr val="tx1"/>
              </a:solidFill>
            </a:endParaRPr>
          </a:p>
          <a:p>
            <a:r>
              <a:rPr lang="da-DK" sz="2400" dirty="0" smtClean="0">
                <a:solidFill>
                  <a:schemeClr val="tx1"/>
                </a:solidFill>
              </a:rPr>
              <a:t>Tirsdag d. 29.01.2013</a:t>
            </a:r>
          </a:p>
          <a:p>
            <a:r>
              <a:rPr lang="da-DK" sz="2400" dirty="0" smtClean="0">
                <a:solidFill>
                  <a:schemeClr val="tx1"/>
                </a:solidFill>
              </a:rPr>
              <a:t>Svømmecenter Nordvest</a:t>
            </a:r>
            <a:endParaRPr lang="da-DK" sz="2400" dirty="0">
              <a:solidFill>
                <a:schemeClr val="tx1"/>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9713" y="404664"/>
            <a:ext cx="6124575" cy="57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579132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484785"/>
            <a:ext cx="7772400" cy="1296143"/>
          </a:xfrm>
        </p:spPr>
        <p:txBody>
          <a:bodyPr>
            <a:normAutofit fontScale="90000"/>
          </a:bodyPr>
          <a:lstStyle/>
          <a:p>
            <a:r>
              <a:rPr lang="da-DK" sz="2800" u="sng" dirty="0" smtClean="0"/>
              <a:t>Aftenens program</a:t>
            </a:r>
            <a:r>
              <a:rPr lang="da-DK" sz="2800" dirty="0" smtClean="0"/>
              <a:t/>
            </a:r>
            <a:br>
              <a:rPr lang="da-DK" sz="2800" dirty="0" smtClean="0"/>
            </a:br>
            <a:r>
              <a:rPr lang="da-DK" sz="2800" dirty="0" smtClean="0"/>
              <a:t/>
            </a:r>
            <a:br>
              <a:rPr lang="da-DK" sz="2800" dirty="0" smtClean="0"/>
            </a:br>
            <a:r>
              <a:rPr lang="da-DK" sz="2000" dirty="0" smtClean="0"/>
              <a:t/>
            </a:r>
            <a:br>
              <a:rPr lang="da-DK" sz="2000" dirty="0" smtClean="0"/>
            </a:br>
            <a:r>
              <a:rPr lang="da-DK" sz="2000" dirty="0"/>
              <a:t/>
            </a:r>
            <a:br>
              <a:rPr lang="da-DK" sz="2000" dirty="0"/>
            </a:br>
            <a:endParaRPr lang="da-DK" sz="2000" dirty="0"/>
          </a:p>
        </p:txBody>
      </p:sp>
      <p:sp>
        <p:nvSpPr>
          <p:cNvPr id="3" name="Undertitel 2"/>
          <p:cNvSpPr>
            <a:spLocks noGrp="1"/>
          </p:cNvSpPr>
          <p:nvPr>
            <p:ph type="subTitle" idx="1"/>
          </p:nvPr>
        </p:nvSpPr>
        <p:spPr>
          <a:xfrm>
            <a:off x="1371600" y="1897039"/>
            <a:ext cx="6400800" cy="3741761"/>
          </a:xfrm>
        </p:spPr>
        <p:txBody>
          <a:bodyPr>
            <a:normAutofit/>
          </a:bodyPr>
          <a:lstStyle/>
          <a:p>
            <a:pPr algn="l"/>
            <a:r>
              <a:rPr lang="da-DK" sz="2400" dirty="0" smtClean="0">
                <a:solidFill>
                  <a:schemeClr val="tx1"/>
                </a:solidFill>
              </a:rPr>
              <a:t>18.00 – 19.00   Velkomst + spisning.</a:t>
            </a:r>
          </a:p>
          <a:p>
            <a:pPr algn="l"/>
            <a:r>
              <a:rPr lang="da-DK" sz="2400" dirty="0" smtClean="0">
                <a:solidFill>
                  <a:schemeClr val="tx1"/>
                </a:solidFill>
              </a:rPr>
              <a:t>18.00 – 19.00:  Uddeling af pokaler og diplomer.</a:t>
            </a:r>
          </a:p>
          <a:p>
            <a:pPr algn="l"/>
            <a:r>
              <a:rPr lang="da-DK" sz="2400" dirty="0" smtClean="0">
                <a:solidFill>
                  <a:schemeClr val="tx1"/>
                </a:solidFill>
              </a:rPr>
              <a:t>19.00 – 20.45:  Svømmehallen åben.</a:t>
            </a:r>
          </a:p>
          <a:p>
            <a:pPr algn="l"/>
            <a:r>
              <a:rPr lang="da-DK" sz="2400" dirty="0" smtClean="0">
                <a:solidFill>
                  <a:schemeClr val="tx1"/>
                </a:solidFill>
              </a:rPr>
              <a:t>19.00 – 20.45:  Generalforsamling  SAK 77.</a:t>
            </a:r>
          </a:p>
          <a:p>
            <a:pPr algn="l"/>
            <a:r>
              <a:rPr lang="da-DK" sz="2400" dirty="0" smtClean="0">
                <a:solidFill>
                  <a:schemeClr val="tx1"/>
                </a:solidFill>
              </a:rPr>
              <a:t>20.45 – 21.00:  Svømmehallen lukker.</a:t>
            </a:r>
          </a:p>
          <a:p>
            <a:pPr algn="l"/>
            <a:r>
              <a:rPr lang="da-DK" sz="2400" dirty="0" smtClean="0">
                <a:solidFill>
                  <a:schemeClr val="tx1"/>
                </a:solidFill>
              </a:rPr>
              <a:t>20.45 – 21.00:  Generalforsamlingen slutter.</a:t>
            </a:r>
          </a:p>
          <a:p>
            <a:pPr algn="l"/>
            <a:r>
              <a:rPr lang="da-DK" sz="2400" dirty="0" smtClean="0">
                <a:solidFill>
                  <a:schemeClr val="tx1"/>
                </a:solidFill>
              </a:rPr>
              <a:t>21.00:                 Farvel og tak.</a:t>
            </a:r>
          </a:p>
          <a:p>
            <a:pPr marL="342900" indent="-342900" algn="l">
              <a:buFont typeface="Arial" pitchFamily="34" charset="0"/>
              <a:buChar char="•"/>
            </a:pPr>
            <a:endParaRPr lang="da-DK" sz="2400" dirty="0" smtClean="0">
              <a:solidFill>
                <a:schemeClr val="tx1"/>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9713" y="404664"/>
            <a:ext cx="6124575" cy="57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001012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484785"/>
            <a:ext cx="7772400" cy="1296143"/>
          </a:xfrm>
        </p:spPr>
        <p:txBody>
          <a:bodyPr>
            <a:normAutofit fontScale="90000"/>
          </a:bodyPr>
          <a:lstStyle/>
          <a:p>
            <a:r>
              <a:rPr lang="da-DK" sz="2800" u="sng" dirty="0" smtClean="0"/>
              <a:t>Dagsorden generalforsamling</a:t>
            </a:r>
            <a:r>
              <a:rPr lang="da-DK" sz="2800" dirty="0" smtClean="0"/>
              <a:t/>
            </a:r>
            <a:br>
              <a:rPr lang="da-DK" sz="2800" dirty="0" smtClean="0"/>
            </a:br>
            <a:r>
              <a:rPr lang="da-DK" sz="2800" dirty="0" smtClean="0"/>
              <a:t/>
            </a:r>
            <a:br>
              <a:rPr lang="da-DK" sz="2800" dirty="0" smtClean="0"/>
            </a:br>
            <a:r>
              <a:rPr lang="da-DK" sz="2000" dirty="0" smtClean="0"/>
              <a:t/>
            </a:r>
            <a:br>
              <a:rPr lang="da-DK" sz="2000" dirty="0" smtClean="0"/>
            </a:br>
            <a:r>
              <a:rPr lang="da-DK" sz="2000" dirty="0"/>
              <a:t/>
            </a:r>
            <a:br>
              <a:rPr lang="da-DK" sz="2000" dirty="0"/>
            </a:br>
            <a:endParaRPr lang="da-DK" sz="2000" dirty="0"/>
          </a:p>
        </p:txBody>
      </p:sp>
      <p:sp>
        <p:nvSpPr>
          <p:cNvPr id="3" name="Undertitel 2"/>
          <p:cNvSpPr>
            <a:spLocks noGrp="1"/>
          </p:cNvSpPr>
          <p:nvPr>
            <p:ph type="subTitle" idx="1"/>
          </p:nvPr>
        </p:nvSpPr>
        <p:spPr>
          <a:xfrm>
            <a:off x="1371600" y="1897039"/>
            <a:ext cx="6400800" cy="3741761"/>
          </a:xfrm>
        </p:spPr>
        <p:txBody>
          <a:bodyPr>
            <a:normAutofit/>
          </a:bodyPr>
          <a:lstStyle/>
          <a:p>
            <a:pPr marL="457200" indent="-457200" algn="l">
              <a:buFont typeface="+mj-lt"/>
              <a:buAutoNum type="arabicPeriod"/>
            </a:pPr>
            <a:r>
              <a:rPr lang="da-DK" sz="2400" dirty="0" smtClean="0">
                <a:solidFill>
                  <a:schemeClr val="tx1"/>
                </a:solidFill>
              </a:rPr>
              <a:t>Valg af dirigent.</a:t>
            </a:r>
          </a:p>
          <a:p>
            <a:pPr marL="457200" indent="-457200" algn="l">
              <a:buFont typeface="+mj-lt"/>
              <a:buAutoNum type="arabicPeriod"/>
            </a:pPr>
            <a:r>
              <a:rPr lang="da-DK" sz="2400" dirty="0" smtClean="0">
                <a:solidFill>
                  <a:schemeClr val="tx1"/>
                </a:solidFill>
              </a:rPr>
              <a:t>Sportslig beretning.</a:t>
            </a:r>
          </a:p>
          <a:p>
            <a:pPr marL="457200" indent="-457200" algn="l">
              <a:buFont typeface="+mj-lt"/>
              <a:buAutoNum type="arabicPeriod"/>
            </a:pPr>
            <a:r>
              <a:rPr lang="da-DK" sz="2400" dirty="0" smtClean="0">
                <a:solidFill>
                  <a:schemeClr val="tx1"/>
                </a:solidFill>
              </a:rPr>
              <a:t>Aktivitetsberetninger.</a:t>
            </a:r>
          </a:p>
          <a:p>
            <a:pPr marL="457200" indent="-457200" algn="l">
              <a:buFont typeface="+mj-lt"/>
              <a:buAutoNum type="arabicPeriod"/>
            </a:pPr>
            <a:r>
              <a:rPr lang="da-DK" sz="2400" dirty="0" smtClean="0">
                <a:solidFill>
                  <a:schemeClr val="tx1"/>
                </a:solidFill>
              </a:rPr>
              <a:t>Økonomisk beretning.</a:t>
            </a:r>
          </a:p>
          <a:p>
            <a:pPr marL="457200" indent="-457200" algn="l">
              <a:buFont typeface="+mj-lt"/>
              <a:buAutoNum type="arabicPeriod"/>
            </a:pPr>
            <a:r>
              <a:rPr lang="da-DK" sz="2400" dirty="0" smtClean="0">
                <a:solidFill>
                  <a:schemeClr val="tx1"/>
                </a:solidFill>
              </a:rPr>
              <a:t>Indkomne forslag.</a:t>
            </a:r>
          </a:p>
          <a:p>
            <a:pPr marL="457200" indent="-457200" algn="l">
              <a:buFont typeface="+mj-lt"/>
              <a:buAutoNum type="arabicPeriod"/>
            </a:pPr>
            <a:r>
              <a:rPr lang="da-DK" sz="2400" dirty="0" smtClean="0">
                <a:solidFill>
                  <a:schemeClr val="tx1"/>
                </a:solidFill>
              </a:rPr>
              <a:t>Valg af ledelse.</a:t>
            </a:r>
          </a:p>
          <a:p>
            <a:pPr marL="457200" indent="-457200" algn="l">
              <a:buFont typeface="+mj-lt"/>
              <a:buAutoNum type="arabicPeriod"/>
            </a:pPr>
            <a:r>
              <a:rPr lang="da-DK" sz="2400" dirty="0" smtClean="0">
                <a:solidFill>
                  <a:schemeClr val="tx1"/>
                </a:solidFill>
              </a:rPr>
              <a:t>Valg af revisorer.</a:t>
            </a:r>
          </a:p>
          <a:p>
            <a:pPr marL="457200" indent="-457200" algn="l">
              <a:buFont typeface="+mj-lt"/>
              <a:buAutoNum type="arabicPeriod"/>
            </a:pPr>
            <a:r>
              <a:rPr lang="da-DK" sz="2400" dirty="0" smtClean="0">
                <a:solidFill>
                  <a:schemeClr val="tx1"/>
                </a:solidFill>
              </a:rPr>
              <a:t>Eventuelt.</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9713" y="404664"/>
            <a:ext cx="6124575" cy="57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037785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418403"/>
            <a:ext cx="7772400" cy="1296143"/>
          </a:xfrm>
        </p:spPr>
        <p:txBody>
          <a:bodyPr>
            <a:normAutofit/>
          </a:bodyPr>
          <a:lstStyle/>
          <a:p>
            <a:r>
              <a:rPr lang="da-DK" sz="2000" dirty="0"/>
              <a:t/>
            </a:r>
            <a:br>
              <a:rPr lang="da-DK" sz="2000" dirty="0"/>
            </a:br>
            <a:endParaRPr lang="da-DK" sz="20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9713" y="404664"/>
            <a:ext cx="6124575" cy="57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kstboks 4"/>
          <p:cNvSpPr txBox="1"/>
          <p:nvPr/>
        </p:nvSpPr>
        <p:spPr>
          <a:xfrm>
            <a:off x="1187624" y="1534964"/>
            <a:ext cx="7056784" cy="4524315"/>
          </a:xfrm>
          <a:prstGeom prst="rect">
            <a:avLst/>
          </a:prstGeom>
          <a:noFill/>
        </p:spPr>
        <p:txBody>
          <a:bodyPr wrap="square" rtlCol="0">
            <a:spAutoFit/>
          </a:bodyPr>
          <a:lstStyle/>
          <a:p>
            <a:r>
              <a:rPr lang="da-DK" dirty="0" smtClean="0"/>
              <a:t>2012 var året, hvor vi </a:t>
            </a:r>
          </a:p>
          <a:p>
            <a:endParaRPr lang="da-DK" dirty="0"/>
          </a:p>
          <a:p>
            <a:pPr marL="285750" indent="-285750">
              <a:buFontTx/>
              <a:buChar char="-"/>
            </a:pPr>
            <a:r>
              <a:rPr lang="da-DK" dirty="0" smtClean="0"/>
              <a:t>Fik masser af nye ungdomsmedlemmer</a:t>
            </a:r>
          </a:p>
          <a:p>
            <a:pPr marL="285750" indent="-285750">
              <a:buFontTx/>
              <a:buChar char="-"/>
            </a:pPr>
            <a:endParaRPr lang="da-DK" dirty="0"/>
          </a:p>
          <a:p>
            <a:pPr marL="285750" indent="-285750">
              <a:buFontTx/>
              <a:buChar char="-"/>
            </a:pPr>
            <a:r>
              <a:rPr lang="da-DK" dirty="0" smtClean="0"/>
              <a:t>Havde det største udbud af træningstimer i klubbens historie</a:t>
            </a:r>
          </a:p>
          <a:p>
            <a:pPr marL="285750" indent="-285750">
              <a:buFontTx/>
              <a:buChar char="-"/>
            </a:pPr>
            <a:endParaRPr lang="da-DK" dirty="0"/>
          </a:p>
          <a:p>
            <a:pPr marL="285750" indent="-285750">
              <a:buFontTx/>
              <a:buChar char="-"/>
            </a:pPr>
            <a:r>
              <a:rPr lang="da-DK" dirty="0" smtClean="0"/>
              <a:t>Havde den største økonomiske indtægt i klubbens historie</a:t>
            </a:r>
          </a:p>
          <a:p>
            <a:pPr marL="285750" indent="-285750">
              <a:buFontTx/>
              <a:buChar char="-"/>
            </a:pPr>
            <a:endParaRPr lang="da-DK" dirty="0"/>
          </a:p>
          <a:p>
            <a:pPr marL="285750" indent="-285750">
              <a:buFontTx/>
              <a:buChar char="-"/>
            </a:pPr>
            <a:r>
              <a:rPr lang="da-DK" dirty="0" smtClean="0"/>
              <a:t>Havde det største antal starter til stævner i flere år</a:t>
            </a:r>
          </a:p>
          <a:p>
            <a:pPr marL="285750" indent="-285750">
              <a:buFontTx/>
              <a:buChar char="-"/>
            </a:pPr>
            <a:endParaRPr lang="da-DK" dirty="0"/>
          </a:p>
          <a:p>
            <a:pPr marL="285750" indent="-285750">
              <a:buFontTx/>
              <a:buChar char="-"/>
            </a:pPr>
            <a:r>
              <a:rPr lang="da-DK" dirty="0" smtClean="0"/>
              <a:t>Afholdte 2 store arrangementer med i alt 15.000 deltagere</a:t>
            </a:r>
          </a:p>
          <a:p>
            <a:pPr marL="285750" indent="-285750">
              <a:buFontTx/>
              <a:buChar char="-"/>
            </a:pPr>
            <a:endParaRPr lang="da-DK" dirty="0"/>
          </a:p>
          <a:p>
            <a:pPr marL="285750" indent="-285750">
              <a:buFontTx/>
              <a:buChar char="-"/>
            </a:pPr>
            <a:r>
              <a:rPr lang="da-DK" dirty="0" smtClean="0"/>
              <a:t>Havde en solid og god økonomi, som sikrer vores aktivitetsniveau</a:t>
            </a:r>
          </a:p>
          <a:p>
            <a:pPr marL="285750" indent="-285750">
              <a:buFontTx/>
              <a:buChar char="-"/>
            </a:pPr>
            <a:endParaRPr lang="da-DK" dirty="0"/>
          </a:p>
          <a:p>
            <a:r>
              <a:rPr lang="da-DK" dirty="0" smtClean="0"/>
              <a:t>I bund og grund en fantastisk klub at være formand for,  men desværre betyder det også, at………..</a:t>
            </a:r>
            <a:endParaRPr lang="da-DK" dirty="0"/>
          </a:p>
        </p:txBody>
      </p:sp>
    </p:spTree>
    <p:extLst>
      <p:ext uri="{BB962C8B-B14F-4D97-AF65-F5344CB8AC3E}">
        <p14:creationId xmlns:p14="http://schemas.microsoft.com/office/powerpoint/2010/main" val="3774122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 calcmode="lin" valueType="num">
                                      <p:cBhvr additive="base">
                                        <p:cTn id="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anim calcmode="lin" valueType="num">
                                      <p:cBhvr additive="base">
                                        <p:cTn id="13"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anim calcmode="lin" valueType="num">
                                      <p:cBhvr additive="base">
                                        <p:cTn id="19"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8" end="8"/>
                                            </p:txEl>
                                          </p:spTgt>
                                        </p:tgtEl>
                                        <p:attrNameLst>
                                          <p:attrName>style.visibility</p:attrName>
                                        </p:attrNameLst>
                                      </p:cBhvr>
                                      <p:to>
                                        <p:strVal val="visible"/>
                                      </p:to>
                                    </p:set>
                                    <p:anim calcmode="lin" valueType="num">
                                      <p:cBhvr additive="base">
                                        <p:cTn id="25"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10" end="10"/>
                                            </p:txEl>
                                          </p:spTgt>
                                        </p:tgtEl>
                                        <p:attrNameLst>
                                          <p:attrName>style.visibility</p:attrName>
                                        </p:attrNameLst>
                                      </p:cBhvr>
                                      <p:to>
                                        <p:strVal val="visible"/>
                                      </p:to>
                                    </p:set>
                                    <p:anim calcmode="lin" valueType="num">
                                      <p:cBhvr additive="base">
                                        <p:cTn id="31"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12" end="12"/>
                                            </p:txEl>
                                          </p:spTgt>
                                        </p:tgtEl>
                                        <p:attrNameLst>
                                          <p:attrName>style.visibility</p:attrName>
                                        </p:attrNameLst>
                                      </p:cBhvr>
                                      <p:to>
                                        <p:strVal val="visible"/>
                                      </p:to>
                                    </p:set>
                                    <p:anim calcmode="lin" valueType="num">
                                      <p:cBhvr additive="base">
                                        <p:cTn id="37"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xEl>
                                              <p:pRg st="14" end="14"/>
                                            </p:txEl>
                                          </p:spTgt>
                                        </p:tgtEl>
                                        <p:attrNameLst>
                                          <p:attrName>style.visibility</p:attrName>
                                        </p:attrNameLst>
                                      </p:cBhvr>
                                      <p:to>
                                        <p:strVal val="visible"/>
                                      </p:to>
                                    </p:set>
                                    <p:anim calcmode="lin" valueType="num">
                                      <p:cBhvr additive="base">
                                        <p:cTn id="43" dur="500" fill="hold"/>
                                        <p:tgtEl>
                                          <p:spTgt spid="5">
                                            <p:txEl>
                                              <p:pRg st="14" end="1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418403"/>
            <a:ext cx="7772400" cy="1296143"/>
          </a:xfrm>
        </p:spPr>
        <p:txBody>
          <a:bodyPr>
            <a:normAutofit/>
          </a:bodyPr>
          <a:lstStyle/>
          <a:p>
            <a:r>
              <a:rPr lang="da-DK" sz="2000" dirty="0"/>
              <a:t/>
            </a:r>
            <a:br>
              <a:rPr lang="da-DK" sz="2000" dirty="0"/>
            </a:br>
            <a:endParaRPr lang="da-DK" sz="20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9713" y="404664"/>
            <a:ext cx="6124575" cy="57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kstboks 4"/>
          <p:cNvSpPr txBox="1"/>
          <p:nvPr/>
        </p:nvSpPr>
        <p:spPr>
          <a:xfrm>
            <a:off x="1187624" y="1534964"/>
            <a:ext cx="7056784" cy="4247317"/>
          </a:xfrm>
          <a:prstGeom prst="rect">
            <a:avLst/>
          </a:prstGeom>
          <a:noFill/>
        </p:spPr>
        <p:txBody>
          <a:bodyPr wrap="square" rtlCol="0">
            <a:spAutoFit/>
          </a:bodyPr>
          <a:lstStyle/>
          <a:p>
            <a:r>
              <a:rPr lang="da-DK" dirty="0" smtClean="0"/>
              <a:t>2013 bliver året, hvor vi</a:t>
            </a:r>
            <a:endParaRPr lang="da-DK" i="1" dirty="0" smtClean="0"/>
          </a:p>
          <a:p>
            <a:pPr marL="285750" indent="-285750">
              <a:buFontTx/>
              <a:buChar char="-"/>
            </a:pPr>
            <a:endParaRPr lang="da-DK" dirty="0"/>
          </a:p>
          <a:p>
            <a:pPr marL="285750" indent="-285750">
              <a:buFontTx/>
              <a:buChar char="-"/>
            </a:pPr>
            <a:r>
              <a:rPr lang="da-DK" dirty="0" smtClean="0"/>
              <a:t>Har brug for at mange flere involverer sig i klubbens daglige arbejde</a:t>
            </a:r>
          </a:p>
          <a:p>
            <a:pPr marL="285750" indent="-285750">
              <a:buFontTx/>
              <a:buChar char="-"/>
            </a:pPr>
            <a:endParaRPr lang="da-DK" dirty="0"/>
          </a:p>
          <a:p>
            <a:pPr marL="285750" indent="-285750">
              <a:buFontTx/>
              <a:buChar char="-"/>
            </a:pPr>
            <a:r>
              <a:rPr lang="da-DK" dirty="0" smtClean="0"/>
              <a:t>Får brug for alle de kompetencer og hjælpende hænder, som de aktives forældre sidder inde med</a:t>
            </a:r>
          </a:p>
          <a:p>
            <a:pPr marL="285750" indent="-285750">
              <a:buFontTx/>
              <a:buChar char="-"/>
            </a:pPr>
            <a:endParaRPr lang="da-DK" dirty="0"/>
          </a:p>
          <a:p>
            <a:pPr marL="285750" indent="-285750">
              <a:buFontTx/>
              <a:buChar char="-"/>
            </a:pPr>
            <a:r>
              <a:rPr lang="da-DK" dirty="0" smtClean="0"/>
              <a:t>Skal have løst en række konkrete opgaver i årets løb</a:t>
            </a:r>
          </a:p>
          <a:p>
            <a:pPr marL="285750" indent="-285750">
              <a:buFontTx/>
              <a:buChar char="-"/>
            </a:pPr>
            <a:endParaRPr lang="da-DK" dirty="0"/>
          </a:p>
          <a:p>
            <a:pPr marL="285750" indent="-285750">
              <a:buFontTx/>
              <a:buChar char="-"/>
            </a:pPr>
            <a:r>
              <a:rPr lang="da-DK" dirty="0" smtClean="0"/>
              <a:t>Skal komme med nye ideer og inspiration til forandring</a:t>
            </a:r>
          </a:p>
          <a:p>
            <a:pPr marL="285750" indent="-285750">
              <a:buFontTx/>
              <a:buChar char="-"/>
            </a:pPr>
            <a:endParaRPr lang="da-DK" dirty="0"/>
          </a:p>
          <a:p>
            <a:pPr marL="285750" indent="-285750">
              <a:buFontTx/>
              <a:buChar char="-"/>
            </a:pPr>
            <a:r>
              <a:rPr lang="da-DK" dirty="0" smtClean="0"/>
              <a:t>Skal have forøget indtægterne i takt med udgifterne</a:t>
            </a:r>
          </a:p>
          <a:p>
            <a:pPr marL="285750" indent="-285750">
              <a:buFontTx/>
              <a:buChar char="-"/>
            </a:pPr>
            <a:endParaRPr lang="da-DK" dirty="0"/>
          </a:p>
          <a:p>
            <a:r>
              <a:rPr lang="da-DK" dirty="0" smtClean="0"/>
              <a:t>Derfor er det vigtigt, at vi lige kaster et blik på det miljø og de opgaver, der er forbundet med at gå til atletik.</a:t>
            </a:r>
            <a:endParaRPr lang="da-DK" dirty="0"/>
          </a:p>
        </p:txBody>
      </p:sp>
    </p:spTree>
    <p:extLst>
      <p:ext uri="{BB962C8B-B14F-4D97-AF65-F5344CB8AC3E}">
        <p14:creationId xmlns:p14="http://schemas.microsoft.com/office/powerpoint/2010/main" val="115239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 calcmode="lin" valueType="num">
                                      <p:cBhvr additive="base">
                                        <p:cTn id="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anim calcmode="lin" valueType="num">
                                      <p:cBhvr additive="base">
                                        <p:cTn id="13"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anim calcmode="lin" valueType="num">
                                      <p:cBhvr additive="base">
                                        <p:cTn id="19"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8" end="8"/>
                                            </p:txEl>
                                          </p:spTgt>
                                        </p:tgtEl>
                                        <p:attrNameLst>
                                          <p:attrName>style.visibility</p:attrName>
                                        </p:attrNameLst>
                                      </p:cBhvr>
                                      <p:to>
                                        <p:strVal val="visible"/>
                                      </p:to>
                                    </p:set>
                                    <p:anim calcmode="lin" valueType="num">
                                      <p:cBhvr additive="base">
                                        <p:cTn id="25"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10" end="10"/>
                                            </p:txEl>
                                          </p:spTgt>
                                        </p:tgtEl>
                                        <p:attrNameLst>
                                          <p:attrName>style.visibility</p:attrName>
                                        </p:attrNameLst>
                                      </p:cBhvr>
                                      <p:to>
                                        <p:strVal val="visible"/>
                                      </p:to>
                                    </p:set>
                                    <p:anim calcmode="lin" valueType="num">
                                      <p:cBhvr additive="base">
                                        <p:cTn id="31"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12" end="12"/>
                                            </p:txEl>
                                          </p:spTgt>
                                        </p:tgtEl>
                                        <p:attrNameLst>
                                          <p:attrName>style.visibility</p:attrName>
                                        </p:attrNameLst>
                                      </p:cBhvr>
                                      <p:to>
                                        <p:strVal val="visible"/>
                                      </p:to>
                                    </p:set>
                                    <p:anim calcmode="lin" valueType="num">
                                      <p:cBhvr additive="base">
                                        <p:cTn id="37"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631061344"/>
              </p:ext>
            </p:extLst>
          </p:nvPr>
        </p:nvGraphicFramePr>
        <p:xfrm>
          <a:off x="1538288" y="1988840"/>
          <a:ext cx="6096000" cy="43520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el 1"/>
          <p:cNvSpPr>
            <a:spLocks noGrp="1"/>
          </p:cNvSpPr>
          <p:nvPr>
            <p:ph type="ctrTitle"/>
          </p:nvPr>
        </p:nvSpPr>
        <p:spPr>
          <a:xfrm>
            <a:off x="685800" y="1268761"/>
            <a:ext cx="7772400" cy="1080119"/>
          </a:xfrm>
        </p:spPr>
        <p:txBody>
          <a:bodyPr>
            <a:normAutofit/>
          </a:bodyPr>
          <a:lstStyle/>
          <a:p>
            <a:r>
              <a:rPr lang="da-DK" sz="2000" dirty="0" smtClean="0"/>
              <a:t/>
            </a:r>
            <a:br>
              <a:rPr lang="da-DK" sz="2000" dirty="0" smtClean="0"/>
            </a:br>
            <a:r>
              <a:rPr lang="da-DK" sz="2000" dirty="0"/>
              <a:t/>
            </a:r>
            <a:br>
              <a:rPr lang="da-DK" sz="2000" dirty="0"/>
            </a:br>
            <a:endParaRPr lang="da-DK" sz="2000" dirty="0"/>
          </a:p>
        </p:txBody>
      </p:sp>
      <p:pic>
        <p:nvPicPr>
          <p:cNvPr id="1026"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96145" y="404664"/>
            <a:ext cx="6124575" cy="57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062413" y="3707557"/>
            <a:ext cx="1017587" cy="1017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kstboks 8"/>
          <p:cNvSpPr txBox="1"/>
          <p:nvPr/>
        </p:nvSpPr>
        <p:spPr>
          <a:xfrm>
            <a:off x="4139952" y="4005064"/>
            <a:ext cx="983991" cy="369332"/>
          </a:xfrm>
          <a:prstGeom prst="rect">
            <a:avLst/>
          </a:prstGeom>
          <a:noFill/>
        </p:spPr>
        <p:txBody>
          <a:bodyPr wrap="square" rtlCol="0">
            <a:spAutoFit/>
          </a:bodyPr>
          <a:lstStyle/>
          <a:p>
            <a:r>
              <a:rPr lang="da-DK" dirty="0" smtClean="0"/>
              <a:t> </a:t>
            </a:r>
            <a:r>
              <a:rPr lang="da-DK" dirty="0" smtClean="0">
                <a:solidFill>
                  <a:schemeClr val="bg1"/>
                </a:solidFill>
              </a:rPr>
              <a:t>Aktive</a:t>
            </a:r>
            <a:endParaRPr lang="da-DK" dirty="0">
              <a:solidFill>
                <a:schemeClr val="bg1"/>
              </a:solidFill>
            </a:endParaRPr>
          </a:p>
        </p:txBody>
      </p:sp>
      <p:sp>
        <p:nvSpPr>
          <p:cNvPr id="10" name="Tekstboks 9"/>
          <p:cNvSpPr txBox="1"/>
          <p:nvPr/>
        </p:nvSpPr>
        <p:spPr>
          <a:xfrm>
            <a:off x="3131840" y="1268760"/>
            <a:ext cx="2880320" cy="369332"/>
          </a:xfrm>
          <a:prstGeom prst="rect">
            <a:avLst/>
          </a:prstGeom>
          <a:noFill/>
        </p:spPr>
        <p:txBody>
          <a:bodyPr wrap="square" rtlCol="0">
            <a:spAutoFit/>
          </a:bodyPr>
          <a:lstStyle/>
          <a:p>
            <a:r>
              <a:rPr lang="da-DK" dirty="0" smtClean="0"/>
              <a:t>            Aktivitetscyklus</a:t>
            </a:r>
            <a:endParaRPr lang="da-DK" dirty="0"/>
          </a:p>
        </p:txBody>
      </p:sp>
      <p:sp>
        <p:nvSpPr>
          <p:cNvPr id="6" name="Tekstboks 5"/>
          <p:cNvSpPr txBox="1"/>
          <p:nvPr/>
        </p:nvSpPr>
        <p:spPr>
          <a:xfrm>
            <a:off x="5080000" y="1844824"/>
            <a:ext cx="1508224" cy="707886"/>
          </a:xfrm>
          <a:prstGeom prst="rect">
            <a:avLst/>
          </a:prstGeom>
          <a:noFill/>
        </p:spPr>
        <p:txBody>
          <a:bodyPr wrap="square" rtlCol="0">
            <a:spAutoFit/>
          </a:bodyPr>
          <a:lstStyle/>
          <a:p>
            <a:pPr marL="171450" indent="-171450">
              <a:buFont typeface="Arial" pitchFamily="34" charset="0"/>
              <a:buChar char="•"/>
            </a:pPr>
            <a:r>
              <a:rPr lang="da-DK" sz="1000" dirty="0" smtClean="0"/>
              <a:t>Daglig træning</a:t>
            </a:r>
          </a:p>
          <a:p>
            <a:pPr marL="171450" indent="-171450">
              <a:buFont typeface="Arial" pitchFamily="34" charset="0"/>
              <a:buChar char="•"/>
            </a:pPr>
            <a:r>
              <a:rPr lang="da-DK" sz="1000" dirty="0" smtClean="0"/>
              <a:t>Træningsplanlægning</a:t>
            </a:r>
          </a:p>
          <a:p>
            <a:pPr marL="171450" indent="-171450">
              <a:buFont typeface="Arial" pitchFamily="34" charset="0"/>
              <a:buChar char="•"/>
            </a:pPr>
            <a:r>
              <a:rPr lang="da-DK" sz="1000" dirty="0" smtClean="0"/>
              <a:t>Deltagelse ved stævner</a:t>
            </a:r>
            <a:endParaRPr lang="da-DK" sz="1000" dirty="0"/>
          </a:p>
        </p:txBody>
      </p:sp>
      <p:sp>
        <p:nvSpPr>
          <p:cNvPr id="8" name="Tekstboks 7"/>
          <p:cNvSpPr txBox="1"/>
          <p:nvPr/>
        </p:nvSpPr>
        <p:spPr>
          <a:xfrm>
            <a:off x="6588224" y="2996952"/>
            <a:ext cx="1728192" cy="707886"/>
          </a:xfrm>
          <a:prstGeom prst="rect">
            <a:avLst/>
          </a:prstGeom>
          <a:noFill/>
        </p:spPr>
        <p:txBody>
          <a:bodyPr wrap="square" rtlCol="0">
            <a:spAutoFit/>
          </a:bodyPr>
          <a:lstStyle/>
          <a:p>
            <a:pPr marL="171450" indent="-171450">
              <a:buFont typeface="Arial" pitchFamily="34" charset="0"/>
              <a:buChar char="•"/>
            </a:pPr>
            <a:r>
              <a:rPr lang="da-DK" sz="1000" dirty="0" smtClean="0"/>
              <a:t>Information vedr. stævne</a:t>
            </a:r>
          </a:p>
          <a:p>
            <a:pPr marL="171450" indent="-171450">
              <a:buFont typeface="Arial" pitchFamily="34" charset="0"/>
              <a:buChar char="•"/>
            </a:pPr>
            <a:r>
              <a:rPr lang="da-DK" sz="1000" dirty="0" smtClean="0"/>
              <a:t>Tilmelding</a:t>
            </a:r>
          </a:p>
          <a:p>
            <a:pPr marL="171450" indent="-171450">
              <a:buFont typeface="Arial" pitchFamily="34" charset="0"/>
              <a:buChar char="•"/>
            </a:pPr>
            <a:r>
              <a:rPr lang="da-DK" sz="1000" dirty="0" smtClean="0"/>
              <a:t>Kørsel og deltagelse </a:t>
            </a:r>
          </a:p>
          <a:p>
            <a:endParaRPr lang="da-DK" sz="1000" dirty="0"/>
          </a:p>
        </p:txBody>
      </p:sp>
      <p:sp>
        <p:nvSpPr>
          <p:cNvPr id="11" name="Tekstboks 10"/>
          <p:cNvSpPr txBox="1"/>
          <p:nvPr/>
        </p:nvSpPr>
        <p:spPr>
          <a:xfrm>
            <a:off x="6732240" y="4725144"/>
            <a:ext cx="1584176" cy="1015663"/>
          </a:xfrm>
          <a:prstGeom prst="rect">
            <a:avLst/>
          </a:prstGeom>
          <a:noFill/>
        </p:spPr>
        <p:txBody>
          <a:bodyPr wrap="square" rtlCol="0">
            <a:spAutoFit/>
          </a:bodyPr>
          <a:lstStyle/>
          <a:p>
            <a:pPr marL="171450" indent="-171450">
              <a:buFont typeface="Arial" pitchFamily="34" charset="0"/>
              <a:buChar char="•"/>
            </a:pPr>
            <a:r>
              <a:rPr lang="da-DK" sz="1000" dirty="0" smtClean="0"/>
              <a:t>Planlægning</a:t>
            </a:r>
          </a:p>
          <a:p>
            <a:pPr marL="171450" indent="-171450">
              <a:buFont typeface="Arial" pitchFamily="34" charset="0"/>
              <a:buChar char="•"/>
            </a:pPr>
            <a:r>
              <a:rPr lang="da-DK" sz="1000" dirty="0" smtClean="0"/>
              <a:t>Økonomi og Budget</a:t>
            </a:r>
          </a:p>
          <a:p>
            <a:pPr marL="171450" indent="-171450">
              <a:buFont typeface="Arial" pitchFamily="34" charset="0"/>
              <a:buChar char="•"/>
            </a:pPr>
            <a:r>
              <a:rPr lang="da-DK" sz="1000" dirty="0" smtClean="0"/>
              <a:t>Kontakt til Sportschef</a:t>
            </a:r>
          </a:p>
          <a:p>
            <a:pPr marL="171450" indent="-171450">
              <a:buFont typeface="Arial" pitchFamily="34" charset="0"/>
              <a:buChar char="•"/>
            </a:pPr>
            <a:r>
              <a:rPr lang="da-DK" sz="1000" dirty="0" smtClean="0"/>
              <a:t>Tilskud</a:t>
            </a:r>
          </a:p>
          <a:p>
            <a:pPr marL="171450" indent="-171450">
              <a:buFont typeface="Arial" pitchFamily="34" charset="0"/>
              <a:buChar char="•"/>
            </a:pPr>
            <a:r>
              <a:rPr lang="da-DK" sz="1000" dirty="0" smtClean="0"/>
              <a:t>Kontakt til myndigheder</a:t>
            </a:r>
            <a:endParaRPr lang="da-DK" sz="1000" dirty="0"/>
          </a:p>
        </p:txBody>
      </p:sp>
      <p:sp>
        <p:nvSpPr>
          <p:cNvPr id="12" name="Tekstboks 11"/>
          <p:cNvSpPr txBox="1"/>
          <p:nvPr/>
        </p:nvSpPr>
        <p:spPr>
          <a:xfrm>
            <a:off x="5220072" y="5877272"/>
            <a:ext cx="1944216" cy="553998"/>
          </a:xfrm>
          <a:prstGeom prst="rect">
            <a:avLst/>
          </a:prstGeom>
          <a:noFill/>
        </p:spPr>
        <p:txBody>
          <a:bodyPr wrap="square" rtlCol="0">
            <a:spAutoFit/>
          </a:bodyPr>
          <a:lstStyle/>
          <a:p>
            <a:pPr marL="171450" indent="-171450">
              <a:buFont typeface="Arial" pitchFamily="34" charset="0"/>
              <a:buChar char="•"/>
            </a:pPr>
            <a:r>
              <a:rPr lang="da-DK" sz="1000" dirty="0" err="1" smtClean="0"/>
              <a:t>Planlægnimg</a:t>
            </a:r>
            <a:r>
              <a:rPr lang="da-DK" sz="1000" dirty="0" smtClean="0"/>
              <a:t> og organisering</a:t>
            </a:r>
          </a:p>
          <a:p>
            <a:pPr marL="171450" indent="-171450">
              <a:buFont typeface="Arial" pitchFamily="34" charset="0"/>
              <a:buChar char="•"/>
            </a:pPr>
            <a:r>
              <a:rPr lang="da-DK" sz="1000" dirty="0" smtClean="0"/>
              <a:t>Afholdelse</a:t>
            </a:r>
          </a:p>
          <a:p>
            <a:pPr marL="171450" indent="-171450">
              <a:buFont typeface="Arial" pitchFamily="34" charset="0"/>
              <a:buChar char="•"/>
            </a:pPr>
            <a:r>
              <a:rPr lang="da-DK" sz="1000" dirty="0" smtClean="0"/>
              <a:t>Evaluering</a:t>
            </a:r>
            <a:endParaRPr lang="da-DK" sz="1000" dirty="0"/>
          </a:p>
        </p:txBody>
      </p:sp>
      <p:sp>
        <p:nvSpPr>
          <p:cNvPr id="13" name="Tekstboks 12"/>
          <p:cNvSpPr txBox="1"/>
          <p:nvPr/>
        </p:nvSpPr>
        <p:spPr>
          <a:xfrm>
            <a:off x="1115616" y="4725144"/>
            <a:ext cx="1512168" cy="707886"/>
          </a:xfrm>
          <a:prstGeom prst="rect">
            <a:avLst/>
          </a:prstGeom>
          <a:noFill/>
        </p:spPr>
        <p:txBody>
          <a:bodyPr wrap="square" rtlCol="0">
            <a:spAutoFit/>
          </a:bodyPr>
          <a:lstStyle/>
          <a:p>
            <a:pPr marL="171450" indent="-171450">
              <a:buFont typeface="Arial" pitchFamily="34" charset="0"/>
              <a:buChar char="•"/>
            </a:pPr>
            <a:r>
              <a:rPr lang="da-DK" sz="1000" dirty="0" smtClean="0"/>
              <a:t>Budgetlægning</a:t>
            </a:r>
          </a:p>
          <a:p>
            <a:pPr marL="171450" indent="-171450">
              <a:buFont typeface="Arial" pitchFamily="34" charset="0"/>
              <a:buChar char="•"/>
            </a:pPr>
            <a:r>
              <a:rPr lang="da-DK" sz="1000" dirty="0" smtClean="0"/>
              <a:t>Daglig drift</a:t>
            </a:r>
          </a:p>
          <a:p>
            <a:pPr marL="171450" indent="-171450">
              <a:buFont typeface="Arial" pitchFamily="34" charset="0"/>
              <a:buChar char="•"/>
            </a:pPr>
            <a:r>
              <a:rPr lang="da-DK" sz="1000" dirty="0" smtClean="0"/>
              <a:t>Tilskud</a:t>
            </a:r>
          </a:p>
          <a:p>
            <a:pPr marL="171450" indent="-171450">
              <a:buFont typeface="Arial" pitchFamily="34" charset="0"/>
              <a:buChar char="•"/>
            </a:pPr>
            <a:r>
              <a:rPr lang="da-DK" sz="1000" dirty="0" smtClean="0"/>
              <a:t>Fundraising</a:t>
            </a:r>
            <a:endParaRPr lang="da-DK" sz="1000" dirty="0"/>
          </a:p>
        </p:txBody>
      </p:sp>
      <p:sp>
        <p:nvSpPr>
          <p:cNvPr id="14" name="Tekstboks 13"/>
          <p:cNvSpPr txBox="1"/>
          <p:nvPr/>
        </p:nvSpPr>
        <p:spPr>
          <a:xfrm>
            <a:off x="755576" y="2198767"/>
            <a:ext cx="1944216" cy="553998"/>
          </a:xfrm>
          <a:prstGeom prst="rect">
            <a:avLst/>
          </a:prstGeom>
          <a:noFill/>
        </p:spPr>
        <p:txBody>
          <a:bodyPr wrap="square" rtlCol="0">
            <a:spAutoFit/>
          </a:bodyPr>
          <a:lstStyle/>
          <a:p>
            <a:pPr marL="171450" indent="-171450">
              <a:buFont typeface="Arial" pitchFamily="34" charset="0"/>
              <a:buChar char="•"/>
            </a:pPr>
            <a:r>
              <a:rPr lang="da-DK" sz="1000" dirty="0" smtClean="0"/>
              <a:t>Praktiske daglige opgaver</a:t>
            </a:r>
          </a:p>
          <a:p>
            <a:pPr marL="171450" indent="-171450">
              <a:buFont typeface="Arial" pitchFamily="34" charset="0"/>
              <a:buChar char="•"/>
            </a:pPr>
            <a:r>
              <a:rPr lang="da-DK" sz="1000" dirty="0" smtClean="0"/>
              <a:t>Hjemmeside</a:t>
            </a:r>
          </a:p>
          <a:p>
            <a:pPr marL="171450" indent="-171450">
              <a:buFont typeface="Arial" pitchFamily="34" charset="0"/>
              <a:buChar char="•"/>
            </a:pPr>
            <a:r>
              <a:rPr lang="da-DK" sz="1000" dirty="0" smtClean="0"/>
              <a:t>Resultatopdatering + statistik</a:t>
            </a:r>
            <a:endParaRPr lang="da-DK" sz="1000" dirty="0"/>
          </a:p>
        </p:txBody>
      </p:sp>
    </p:spTree>
    <p:extLst>
      <p:ext uri="{BB962C8B-B14F-4D97-AF65-F5344CB8AC3E}">
        <p14:creationId xmlns:p14="http://schemas.microsoft.com/office/powerpoint/2010/main" val="230868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ppt_x"/>
                                          </p:val>
                                        </p:tav>
                                        <p:tav tm="100000">
                                          <p:val>
                                            <p:strVal val="#ppt_x"/>
                                          </p:val>
                                        </p:tav>
                                      </p:tavLst>
                                    </p:anim>
                                    <p:anim calcmode="lin" valueType="num">
                                      <p:cBhvr additive="base">
                                        <p:cTn id="3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1" grpId="0"/>
      <p:bldP spid="12" grpId="0"/>
      <p:bldP spid="13" grpId="0"/>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268761"/>
            <a:ext cx="7772400" cy="1080119"/>
          </a:xfrm>
        </p:spPr>
        <p:txBody>
          <a:bodyPr>
            <a:normAutofit/>
          </a:bodyPr>
          <a:lstStyle/>
          <a:p>
            <a:r>
              <a:rPr lang="da-DK" sz="2000" dirty="0" smtClean="0"/>
              <a:t/>
            </a:r>
            <a:br>
              <a:rPr lang="da-DK" sz="2000" dirty="0" smtClean="0"/>
            </a:br>
            <a:r>
              <a:rPr lang="da-DK" sz="2000" dirty="0"/>
              <a:t/>
            </a:r>
            <a:br>
              <a:rPr lang="da-DK" sz="2000" dirty="0"/>
            </a:br>
            <a:endParaRPr lang="da-DK" sz="20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6145" y="404664"/>
            <a:ext cx="6124575" cy="57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kstboks 8"/>
          <p:cNvSpPr txBox="1"/>
          <p:nvPr/>
        </p:nvSpPr>
        <p:spPr>
          <a:xfrm>
            <a:off x="4062413" y="4709755"/>
            <a:ext cx="983991" cy="369332"/>
          </a:xfrm>
          <a:prstGeom prst="rect">
            <a:avLst/>
          </a:prstGeom>
          <a:noFill/>
        </p:spPr>
        <p:txBody>
          <a:bodyPr wrap="square" rtlCol="0">
            <a:spAutoFit/>
          </a:bodyPr>
          <a:lstStyle/>
          <a:p>
            <a:r>
              <a:rPr lang="da-DK" dirty="0" smtClean="0"/>
              <a:t> </a:t>
            </a:r>
            <a:endParaRPr lang="da-DK" dirty="0">
              <a:solidFill>
                <a:schemeClr val="bg1"/>
              </a:solidFill>
            </a:endParaRPr>
          </a:p>
        </p:txBody>
      </p:sp>
      <p:sp>
        <p:nvSpPr>
          <p:cNvPr id="10" name="Tekstboks 9"/>
          <p:cNvSpPr txBox="1"/>
          <p:nvPr/>
        </p:nvSpPr>
        <p:spPr>
          <a:xfrm>
            <a:off x="3131840" y="1268760"/>
            <a:ext cx="2880320" cy="369332"/>
          </a:xfrm>
          <a:prstGeom prst="rect">
            <a:avLst/>
          </a:prstGeom>
          <a:noFill/>
        </p:spPr>
        <p:txBody>
          <a:bodyPr wrap="square" rtlCol="0">
            <a:spAutoFit/>
          </a:bodyPr>
          <a:lstStyle/>
          <a:p>
            <a:r>
              <a:rPr lang="da-DK" dirty="0" smtClean="0"/>
              <a:t>       </a:t>
            </a:r>
            <a:endParaRPr lang="da-DK" dirty="0"/>
          </a:p>
        </p:txBody>
      </p:sp>
      <p:sp>
        <p:nvSpPr>
          <p:cNvPr id="3" name="Tekstboks 2"/>
          <p:cNvSpPr txBox="1"/>
          <p:nvPr/>
        </p:nvSpPr>
        <p:spPr>
          <a:xfrm>
            <a:off x="971600" y="1453426"/>
            <a:ext cx="7488832" cy="5078313"/>
          </a:xfrm>
          <a:prstGeom prst="rect">
            <a:avLst/>
          </a:prstGeom>
          <a:noFill/>
        </p:spPr>
        <p:txBody>
          <a:bodyPr wrap="square" rtlCol="0">
            <a:spAutoFit/>
          </a:bodyPr>
          <a:lstStyle/>
          <a:p>
            <a:r>
              <a:rPr lang="da-DK" dirty="0" smtClean="0"/>
              <a:t>Vi står over for en række udfordringer, da vi har nået et aktivitets- og resultatniveau, som rækker længere end hvad vi er i stand til for øjeblikket.</a:t>
            </a:r>
          </a:p>
          <a:p>
            <a:endParaRPr lang="da-DK" dirty="0"/>
          </a:p>
          <a:p>
            <a:r>
              <a:rPr lang="da-DK" dirty="0" smtClean="0"/>
              <a:t>På grund af ovenstående har nogle brug for at prioritere anderledes, da vi gerne vil kunne rumme et bredt aktivitetsniveau. Der skal være kvalificerede tilbud til både den der vil træne én gang om ugen, samt den der træner hver dag.</a:t>
            </a:r>
          </a:p>
          <a:p>
            <a:endParaRPr lang="da-DK" dirty="0"/>
          </a:p>
          <a:p>
            <a:endParaRPr lang="da-DK" dirty="0" smtClean="0"/>
          </a:p>
          <a:p>
            <a:endParaRPr lang="da-DK" dirty="0"/>
          </a:p>
          <a:p>
            <a:r>
              <a:rPr lang="da-DK" dirty="0" smtClean="0"/>
              <a:t>I vores vedtægter står følgende:</a:t>
            </a:r>
          </a:p>
          <a:p>
            <a:endParaRPr lang="da-DK" dirty="0"/>
          </a:p>
          <a:p>
            <a:r>
              <a:rPr lang="da-DK" dirty="0" smtClean="0"/>
              <a:t>§ 2.</a:t>
            </a:r>
          </a:p>
          <a:p>
            <a:r>
              <a:rPr lang="da-DK" i="1" dirty="0" smtClean="0"/>
              <a:t>SAK 77’s formål er at skabe forudsætninger for at dyrke</a:t>
            </a:r>
          </a:p>
          <a:p>
            <a:r>
              <a:rPr lang="da-DK" i="1" dirty="0" smtClean="0"/>
              <a:t>atletik i Silkeborg og at fremme medlemmernes fysiske,</a:t>
            </a:r>
          </a:p>
          <a:p>
            <a:r>
              <a:rPr lang="da-DK" i="1" dirty="0" smtClean="0"/>
              <a:t>psykiske og sociale udvikling.</a:t>
            </a:r>
          </a:p>
          <a:p>
            <a:endParaRPr lang="da-DK" dirty="0"/>
          </a:p>
          <a:p>
            <a:endParaRPr lang="da-DK" dirty="0"/>
          </a:p>
        </p:txBody>
      </p:sp>
    </p:spTree>
    <p:extLst>
      <p:ext uri="{BB962C8B-B14F-4D97-AF65-F5344CB8AC3E}">
        <p14:creationId xmlns:p14="http://schemas.microsoft.com/office/powerpoint/2010/main" val="9638582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268761"/>
            <a:ext cx="7772400" cy="1080119"/>
          </a:xfrm>
        </p:spPr>
        <p:txBody>
          <a:bodyPr>
            <a:normAutofit/>
          </a:bodyPr>
          <a:lstStyle/>
          <a:p>
            <a:r>
              <a:rPr lang="da-DK" sz="2000" dirty="0" smtClean="0"/>
              <a:t/>
            </a:r>
            <a:br>
              <a:rPr lang="da-DK" sz="2000" dirty="0" smtClean="0"/>
            </a:br>
            <a:r>
              <a:rPr lang="da-DK" sz="2000" dirty="0"/>
              <a:t/>
            </a:r>
            <a:br>
              <a:rPr lang="da-DK" sz="2000" dirty="0"/>
            </a:br>
            <a:endParaRPr lang="da-DK" sz="20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6145" y="404664"/>
            <a:ext cx="6124575" cy="57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kstboks 8"/>
          <p:cNvSpPr txBox="1"/>
          <p:nvPr/>
        </p:nvSpPr>
        <p:spPr>
          <a:xfrm>
            <a:off x="4062413" y="4709755"/>
            <a:ext cx="983991" cy="369332"/>
          </a:xfrm>
          <a:prstGeom prst="rect">
            <a:avLst/>
          </a:prstGeom>
          <a:noFill/>
        </p:spPr>
        <p:txBody>
          <a:bodyPr wrap="square" rtlCol="0">
            <a:spAutoFit/>
          </a:bodyPr>
          <a:lstStyle/>
          <a:p>
            <a:r>
              <a:rPr lang="da-DK" dirty="0" smtClean="0"/>
              <a:t> </a:t>
            </a:r>
            <a:endParaRPr lang="da-DK" dirty="0">
              <a:solidFill>
                <a:schemeClr val="bg1"/>
              </a:solidFill>
            </a:endParaRPr>
          </a:p>
        </p:txBody>
      </p:sp>
      <p:sp>
        <p:nvSpPr>
          <p:cNvPr id="10" name="Tekstboks 9"/>
          <p:cNvSpPr txBox="1"/>
          <p:nvPr/>
        </p:nvSpPr>
        <p:spPr>
          <a:xfrm>
            <a:off x="3131840" y="1268760"/>
            <a:ext cx="2880320" cy="369332"/>
          </a:xfrm>
          <a:prstGeom prst="rect">
            <a:avLst/>
          </a:prstGeom>
          <a:noFill/>
        </p:spPr>
        <p:txBody>
          <a:bodyPr wrap="square" rtlCol="0">
            <a:spAutoFit/>
          </a:bodyPr>
          <a:lstStyle/>
          <a:p>
            <a:r>
              <a:rPr lang="da-DK" dirty="0" smtClean="0"/>
              <a:t>       </a:t>
            </a:r>
            <a:endParaRPr lang="da-DK" dirty="0"/>
          </a:p>
        </p:txBody>
      </p:sp>
      <p:sp>
        <p:nvSpPr>
          <p:cNvPr id="3" name="Tekstboks 2"/>
          <p:cNvSpPr txBox="1"/>
          <p:nvPr/>
        </p:nvSpPr>
        <p:spPr>
          <a:xfrm>
            <a:off x="971600" y="1453426"/>
            <a:ext cx="7488832" cy="5078313"/>
          </a:xfrm>
          <a:prstGeom prst="rect">
            <a:avLst/>
          </a:prstGeom>
          <a:noFill/>
        </p:spPr>
        <p:txBody>
          <a:bodyPr wrap="square" rtlCol="0">
            <a:spAutoFit/>
          </a:bodyPr>
          <a:lstStyle/>
          <a:p>
            <a:r>
              <a:rPr lang="da-DK" dirty="0" smtClean="0"/>
              <a:t>En meget bred formulering, men også en formulering som giver alle medlemmer og deres forældre mulighed for at bidrage med ting, som relaterer sig til andet end lige atletikken.</a:t>
            </a:r>
          </a:p>
          <a:p>
            <a:endParaRPr lang="da-DK" dirty="0"/>
          </a:p>
          <a:p>
            <a:endParaRPr lang="da-DK" dirty="0" smtClean="0"/>
          </a:p>
          <a:p>
            <a:r>
              <a:rPr lang="da-DK" dirty="0" smtClean="0"/>
              <a:t>Jeg vi derfor opfordre alle tilstedeværende til at tage imod den udstrakte hånd, som klubbens bestyrelse nu rækker ud for at få sat skub i tingene:</a:t>
            </a:r>
          </a:p>
          <a:p>
            <a:endParaRPr lang="da-DK" dirty="0"/>
          </a:p>
          <a:p>
            <a:r>
              <a:rPr lang="da-DK" i="1" dirty="0" smtClean="0"/>
              <a:t>Bestyrelsen for SAK 77 indbyder derfor til en klubkonference, hvor der skal arbejdes på at få etableret en organisation i klubben, som i størst mulig omfang tilgodeser de udfordringer, som vi kommer til at stå over for. Der vil komme et oplæg fra bestyrelsen, som vil deltage aktivt i opbygningen af organisationen. Konferencen skal afholdes i marts måned, men vi vil allerede nu gerne have en tilkendegivelse fra de folk, som kunne tænke sig at være med i et sådant arbejde.</a:t>
            </a:r>
          </a:p>
          <a:p>
            <a:r>
              <a:rPr lang="da-DK" i="1" dirty="0" smtClean="0"/>
              <a:t>Tovholder på projektet bliver undertegnede, men jeg har brug for hjælp udefra til arbejdet.</a:t>
            </a:r>
            <a:endParaRPr lang="da-DK" i="1" dirty="0"/>
          </a:p>
          <a:p>
            <a:endParaRPr lang="da-DK" dirty="0"/>
          </a:p>
        </p:txBody>
      </p:sp>
    </p:spTree>
    <p:extLst>
      <p:ext uri="{BB962C8B-B14F-4D97-AF65-F5344CB8AC3E}">
        <p14:creationId xmlns:p14="http://schemas.microsoft.com/office/powerpoint/2010/main" val="3373322458"/>
      </p:ext>
    </p:extLst>
  </p:cSld>
  <p:clrMapOvr>
    <a:masterClrMapping/>
  </p:clrMapOvr>
  <p:timing>
    <p:tnLst>
      <p:par>
        <p:cTn id="1" dur="indefinite" restart="never" nodeType="tmRoot"/>
      </p:par>
    </p:tnLst>
  </p:timing>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196</TotalTime>
  <Words>591</Words>
  <Application>Microsoft Office PowerPoint</Application>
  <PresentationFormat>Skærmshow (4:3)</PresentationFormat>
  <Paragraphs>106</Paragraphs>
  <Slides>8</Slides>
  <Notes>0</Notes>
  <HiddenSlides>0</HiddenSlides>
  <MMClips>0</MMClips>
  <ScaleCrop>false</ScaleCrop>
  <HeadingPairs>
    <vt:vector size="4" baseType="variant">
      <vt:variant>
        <vt:lpstr>Tema</vt:lpstr>
      </vt:variant>
      <vt:variant>
        <vt:i4>1</vt:i4>
      </vt:variant>
      <vt:variant>
        <vt:lpstr>Diastitler</vt:lpstr>
      </vt:variant>
      <vt:variant>
        <vt:i4>8</vt:i4>
      </vt:variant>
    </vt:vector>
  </HeadingPairs>
  <TitlesOfParts>
    <vt:vector size="9" baseType="lpstr">
      <vt:lpstr>Kontortema</vt:lpstr>
      <vt:lpstr>Velkommen til Generalforsamling i SAK 77</vt:lpstr>
      <vt:lpstr>Aftenens program    </vt:lpstr>
      <vt:lpstr>Dagsorden generalforsamling    </vt:lpstr>
      <vt:lpstr> </vt:lpstr>
      <vt:lpstr>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Velkommen til Generalforsamling i SAK 77</dc:title>
  <dc:creator>Morten</dc:creator>
  <cp:lastModifiedBy>Morten</cp:lastModifiedBy>
  <cp:revision>25</cp:revision>
  <dcterms:created xsi:type="dcterms:W3CDTF">2013-01-28T18:14:36Z</dcterms:created>
  <dcterms:modified xsi:type="dcterms:W3CDTF">2013-01-28T21:30:57Z</dcterms:modified>
</cp:coreProperties>
</file>